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39"/>
  </p:notesMasterIdLst>
  <p:handoutMasterIdLst>
    <p:handoutMasterId r:id="rId40"/>
  </p:handoutMasterIdLst>
  <p:sldIdLst>
    <p:sldId id="296" r:id="rId2"/>
    <p:sldId id="260" r:id="rId3"/>
    <p:sldId id="261" r:id="rId4"/>
    <p:sldId id="258" r:id="rId5"/>
    <p:sldId id="297" r:id="rId6"/>
    <p:sldId id="298" r:id="rId7"/>
    <p:sldId id="299" r:id="rId8"/>
    <p:sldId id="259" r:id="rId9"/>
    <p:sldId id="267" r:id="rId10"/>
    <p:sldId id="268" r:id="rId11"/>
    <p:sldId id="269" r:id="rId12"/>
    <p:sldId id="270" r:id="rId13"/>
    <p:sldId id="272" r:id="rId14"/>
    <p:sldId id="278" r:id="rId15"/>
    <p:sldId id="274" r:id="rId16"/>
    <p:sldId id="280" r:id="rId17"/>
    <p:sldId id="279" r:id="rId18"/>
    <p:sldId id="295" r:id="rId19"/>
    <p:sldId id="291" r:id="rId20"/>
    <p:sldId id="275" r:id="rId21"/>
    <p:sldId id="289" r:id="rId22"/>
    <p:sldId id="265" r:id="rId23"/>
    <p:sldId id="266" r:id="rId24"/>
    <p:sldId id="287" r:id="rId25"/>
    <p:sldId id="276" r:id="rId26"/>
    <p:sldId id="277" r:id="rId27"/>
    <p:sldId id="290" r:id="rId28"/>
    <p:sldId id="281" r:id="rId29"/>
    <p:sldId id="282" r:id="rId30"/>
    <p:sldId id="283" r:id="rId31"/>
    <p:sldId id="284" r:id="rId32"/>
    <p:sldId id="285" r:id="rId33"/>
    <p:sldId id="293" r:id="rId34"/>
    <p:sldId id="286" r:id="rId35"/>
    <p:sldId id="288" r:id="rId36"/>
    <p:sldId id="292" r:id="rId37"/>
    <p:sldId id="294" r:id="rId38"/>
  </p:sldIdLst>
  <p:sldSz cx="12192000" cy="6858000"/>
  <p:notesSz cx="6858000" cy="9144000"/>
  <p:custDataLst>
    <p:tags r:id="rId4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功能页" id="{35C62A34-882A-44BE-BE84-E7F5C5631DCC}">
          <p14:sldIdLst>
            <p14:sldId id="296"/>
            <p14:sldId id="260"/>
            <p14:sldId id="261"/>
            <p14:sldId id="258"/>
            <p14:sldId id="297"/>
            <p14:sldId id="298"/>
            <p14:sldId id="299"/>
            <p14:sldId id="259"/>
          </p14:sldIdLst>
        </p14:section>
        <p14:section name="搞定文本排列" id="{17514566-5950-46C7-9E3F-DCEF0E045D58}">
          <p14:sldIdLst>
            <p14:sldId id="267"/>
            <p14:sldId id="268"/>
            <p14:sldId id="269"/>
            <p14:sldId id="270"/>
            <p14:sldId id="272"/>
          </p14:sldIdLst>
        </p14:section>
        <p14:section name="团队介绍" id="{4003A5C2-1480-420E-A09B-308858DE6052}">
          <p14:sldIdLst>
            <p14:sldId id="278"/>
            <p14:sldId id="274"/>
            <p14:sldId id="280"/>
          </p14:sldIdLst>
        </p14:section>
        <p14:section name="特殊页" id="{A3984677-A229-4BF4-8D4C-3626CB7739EA}">
          <p14:sldIdLst>
            <p14:sldId id="279"/>
            <p14:sldId id="295"/>
            <p14:sldId id="291"/>
          </p14:sldIdLst>
        </p14:section>
        <p14:section name="表格图表" id="{3A57736F-31FB-4DFD-B7D5-2CCB073FD9F2}">
          <p14:sldIdLst>
            <p14:sldId id="275"/>
            <p14:sldId id="289"/>
            <p14:sldId id="265"/>
            <p14:sldId id="266"/>
            <p14:sldId id="287"/>
            <p14:sldId id="276"/>
            <p14:sldId id="277"/>
            <p14:sldId id="290"/>
          </p14:sldIdLst>
        </p14:section>
        <p14:section name="图文页" id="{2F2705A7-3624-436D-8672-96F18FCDE325}">
          <p14:sldIdLst>
            <p14:sldId id="281"/>
            <p14:sldId id="282"/>
            <p14:sldId id="283"/>
            <p14:sldId id="284"/>
            <p14:sldId id="285"/>
          </p14:sldIdLst>
        </p14:section>
        <p14:section name="逻辑图示页" id="{7BA5641C-DAB1-4A98-AF8C-5E53FF50F696}">
          <p14:sldIdLst>
            <p14:sldId id="293"/>
            <p14:sldId id="286"/>
            <p14:sldId id="288"/>
            <p14:sldId id="292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pos="192" userDrawn="1">
          <p15:clr>
            <a:srgbClr val="A4A3A4"/>
          </p15:clr>
        </p15:guide>
        <p15:guide id="2" pos="7488" userDrawn="1">
          <p15:clr>
            <a:srgbClr val="A4A3A4"/>
          </p15:clr>
        </p15:guide>
        <p15:guide id="3" orient="horz" pos="560" userDrawn="1">
          <p15:clr>
            <a:srgbClr val="A4A3A4"/>
          </p15:clr>
        </p15:guide>
        <p15:guide id="4" orient="horz" pos="600" userDrawn="1">
          <p15:clr>
            <a:srgbClr val="A4A3A4"/>
          </p15:clr>
        </p15:guide>
        <p15:guide id="5" orient="horz" pos="410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964"/>
    <a:srgbClr val="0836BF"/>
    <a:srgbClr val="A2A5D0"/>
    <a:srgbClr val="C0DAFF"/>
    <a:srgbClr val="5D76B9"/>
    <a:srgbClr val="DEE6FE"/>
    <a:srgbClr val="0735BE"/>
    <a:srgbClr val="86A4FA"/>
    <a:srgbClr val="418DCB"/>
    <a:srgbClr val="0B6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93" y="34"/>
      </p:cViewPr>
      <p:guideLst>
        <p:guide pos="192"/>
        <p:guide pos="7488"/>
        <p:guide orient="horz" pos="560"/>
        <p:guide orient="horz" pos="600"/>
        <p:guide orient="horz" pos="410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74"/>
    </p:cViewPr>
  </p:sorterViewPr>
  <p:notesViewPr>
    <p:cSldViewPr snapToGrid="0" showGuides="1">
      <p:cViewPr varScale="1">
        <p:scale>
          <a:sx n="52" d="100"/>
          <a:sy n="52" d="100"/>
        </p:scale>
        <p:origin x="22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735B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DC-4CD7-B029-9FE6AF82AFE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1E396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DC-4CD7-B029-9FE6AF82AFE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A2A5D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DC-4CD7-B029-9FE6AF82AF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5135040"/>
        <c:axId val="1325558960"/>
      </c:barChart>
      <c:catAx>
        <c:axId val="775135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pPr>
            <a:endParaRPr lang="zh-CN"/>
          </a:p>
        </c:txPr>
        <c:crossAx val="1325558960"/>
        <c:crosses val="autoZero"/>
        <c:auto val="1"/>
        <c:lblAlgn val="ctr"/>
        <c:lblOffset val="100"/>
        <c:noMultiLvlLbl val="0"/>
      </c:catAx>
      <c:valAx>
        <c:axId val="1325558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75135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rgbClr val="0735BE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E3DC-4CD7-B029-9FE6AF82AFE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rgbClr val="A2A5D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E3DC-4CD7-B029-9FE6AF82AFE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rgbClr val="1E3964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E3DC-4CD7-B029-9FE6AF82AF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75135040"/>
        <c:axId val="1325558960"/>
      </c:lineChart>
      <c:catAx>
        <c:axId val="775135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pPr>
            <a:endParaRPr lang="zh-CN"/>
          </a:p>
        </c:txPr>
        <c:crossAx val="1325558960"/>
        <c:crosses val="autoZero"/>
        <c:auto val="1"/>
        <c:lblAlgn val="ctr"/>
        <c:lblOffset val="100"/>
        <c:noMultiLvlLbl val="0"/>
      </c:catAx>
      <c:valAx>
        <c:axId val="1325558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75135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735B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DC-4CD7-B029-9FE6AF82AFE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1E396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DC-4CD7-B029-9FE6AF82AF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5135040"/>
        <c:axId val="13255589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1.4109347442680798E-2"/>
                  <c:y val="4.419011791653287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20C-4837-9521-51ABB5CC1A4D}"/>
                </c:ext>
              </c:extLst>
            </c:dLbl>
            <c:dLbl>
              <c:idx val="1"/>
              <c:layout>
                <c:manualLayout>
                  <c:x val="-1.4109347442680777E-2"/>
                  <c:y val="-5.68158658926851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2.0105820105820103E-2"/>
                      <c:h val="0.106955991812152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A20C-4837-9521-51ABB5CC1A4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E3DC-4CD7-B029-9FE6AF82AF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94200528"/>
        <c:axId val="1300951616"/>
      </c:lineChart>
      <c:catAx>
        <c:axId val="775135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pPr>
            <a:endParaRPr lang="zh-CN"/>
          </a:p>
        </c:txPr>
        <c:crossAx val="1325558960"/>
        <c:crosses val="autoZero"/>
        <c:auto val="1"/>
        <c:lblAlgn val="ctr"/>
        <c:lblOffset val="100"/>
        <c:noMultiLvlLbl val="0"/>
      </c:catAx>
      <c:valAx>
        <c:axId val="1325558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75135040"/>
        <c:crosses val="autoZero"/>
        <c:crossBetween val="between"/>
      </c:valAx>
      <c:valAx>
        <c:axId val="130095161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94200528"/>
        <c:crosses val="max"/>
        <c:crossBetween val="between"/>
      </c:valAx>
      <c:catAx>
        <c:axId val="13942005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009516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05308106390412"/>
          <c:y val="2.6221692491060787E-2"/>
          <c:w val="0.86780253648362815"/>
          <c:h val="0.9475566150178784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735B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DC-4CD7-B029-9FE6AF82AFE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1E396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DC-4CD7-B029-9FE6AF82AFE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A2A5D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DC-4CD7-B029-9FE6AF82AF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1"/>
        <c:overlap val="-15"/>
        <c:axId val="775135040"/>
        <c:axId val="1325558960"/>
      </c:barChart>
      <c:catAx>
        <c:axId val="7751350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pPr>
            <a:endParaRPr lang="zh-CN"/>
          </a:p>
        </c:txPr>
        <c:crossAx val="1325558960"/>
        <c:crosses val="autoZero"/>
        <c:auto val="1"/>
        <c:lblAlgn val="ctr"/>
        <c:lblOffset val="100"/>
        <c:noMultiLvlLbl val="0"/>
      </c:catAx>
      <c:valAx>
        <c:axId val="13255589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75135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734462517996969"/>
          <c:y val="4.2187497404804541E-2"/>
          <c:w val="0.70386722772440558"/>
          <c:h val="0.8820030830460703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explosion val="5"/>
            <c:spPr>
              <a:solidFill>
                <a:srgbClr val="1E396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09F-43A0-8567-C915BDE749A9}"/>
              </c:ext>
            </c:extLst>
          </c:dPt>
          <c:dPt>
            <c:idx val="1"/>
            <c:bubble3D val="0"/>
            <c:spPr>
              <a:solidFill>
                <a:srgbClr val="C0DA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09F-43A0-8567-C915BDE749A9}"/>
              </c:ext>
            </c:extLst>
          </c:dPt>
          <c:dPt>
            <c:idx val="2"/>
            <c:bubble3D val="0"/>
            <c:spPr>
              <a:solidFill>
                <a:srgbClr val="A2A5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09F-43A0-8567-C915BDE749A9}"/>
              </c:ext>
            </c:extLst>
          </c:dPt>
          <c:dPt>
            <c:idx val="3"/>
            <c:bubble3D val="0"/>
            <c:spPr>
              <a:solidFill>
                <a:srgbClr val="418D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09F-43A0-8567-C915BDE749A9}"/>
              </c:ext>
            </c:extLst>
          </c:dPt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9F-43A0-8567-C915BDE749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数值</c:v>
                </c:pt>
              </c:strCache>
            </c:strRef>
          </c:tx>
          <c:spPr>
            <a:pattFill prst="wdDnDiag">
              <a:fgClr>
                <a:srgbClr val="0836BF"/>
              </a:fgClr>
              <a:bgClr>
                <a:schemeClr val="bg1"/>
              </a:bgClr>
            </a:pattFill>
          </c:spPr>
          <c:dPt>
            <c:idx val="0"/>
            <c:bubble3D val="0"/>
            <c:spPr>
              <a:pattFill prst="wdUpDiag">
                <a:fgClr>
                  <a:srgbClr val="1E3964"/>
                </a:fgClr>
                <a:bgClr>
                  <a:srgbClr val="0836BF"/>
                </a:bgClr>
              </a:patt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98C-45CF-A913-2E9B133E4AF9}"/>
              </c:ext>
            </c:extLst>
          </c:dPt>
          <c:dPt>
            <c:idx val="1"/>
            <c:bubble3D val="0"/>
            <c:spPr>
              <a:solidFill>
                <a:srgbClr val="A2A5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98C-45CF-A913-2E9B133E4AF9}"/>
              </c:ext>
            </c:extLst>
          </c:dPt>
          <c:cat>
            <c:strRef>
              <c:f>Sheet1!$A$2:$A$3</c:f>
              <c:strCache>
                <c:ptCount val="2"/>
                <c:pt idx="0">
                  <c:v>百分比1</c:v>
                </c:pt>
                <c:pt idx="1">
                  <c:v>百分比2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0.72</c:v>
                </c:pt>
                <c:pt idx="1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8C-45CF-A913-2E9B133E4A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5C4-4992-A10C-C3CCEE15BF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5C4-4992-A10C-C3CCEE15BF69}"/>
              </c:ext>
            </c:extLst>
          </c:dPt>
          <c:cat>
            <c:strRef>
              <c:f>Sheet1!$A$2:$A$3</c:f>
              <c:strCache>
                <c:ptCount val="2"/>
                <c:pt idx="0">
                  <c:v>百分比1</c:v>
                </c:pt>
                <c:pt idx="1">
                  <c:v>百分比2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8C-45CF-A913-2E9B133E4A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数值</c:v>
                </c:pt>
              </c:strCache>
            </c:strRef>
          </c:tx>
          <c:spPr>
            <a:solidFill>
              <a:srgbClr val="A2A5D0"/>
            </a:solidFill>
          </c:spPr>
          <c:dPt>
            <c:idx val="0"/>
            <c:bubble3D val="0"/>
            <c:spPr>
              <a:pattFill prst="wdUpDiag">
                <a:fgClr>
                  <a:srgbClr val="1E3964"/>
                </a:fgClr>
                <a:bgClr>
                  <a:srgbClr val="0836BF"/>
                </a:bgClr>
              </a:patt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AC-405B-B341-6BB971E85FC5}"/>
              </c:ext>
            </c:extLst>
          </c:dPt>
          <c:dPt>
            <c:idx val="1"/>
            <c:bubble3D val="0"/>
            <c:spPr>
              <a:solidFill>
                <a:srgbClr val="A2A5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CAC-405B-B341-6BB971E85FC5}"/>
              </c:ext>
            </c:extLst>
          </c:dPt>
          <c:cat>
            <c:strRef>
              <c:f>Sheet1!$A$2:$A$3</c:f>
              <c:strCache>
                <c:ptCount val="2"/>
                <c:pt idx="0">
                  <c:v>百分比1</c:v>
                </c:pt>
                <c:pt idx="1">
                  <c:v>百分比2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AC-405B-B341-6BB971E85FC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CAC-405B-B341-6BB971E85FC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CAC-405B-B341-6BB971E85FC5}"/>
              </c:ext>
            </c:extLst>
          </c:dPt>
          <c:cat>
            <c:strRef>
              <c:f>Sheet1!$A$2:$A$3</c:f>
              <c:strCache>
                <c:ptCount val="2"/>
                <c:pt idx="0">
                  <c:v>百分比1</c:v>
                </c:pt>
                <c:pt idx="1">
                  <c:v>百分比2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CAC-405B-B341-6BB971E85F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数值</c:v>
                </c:pt>
              </c:strCache>
            </c:strRef>
          </c:tx>
          <c:spPr>
            <a:solidFill>
              <a:srgbClr val="A2A5D0"/>
            </a:solidFill>
          </c:spPr>
          <c:dPt>
            <c:idx val="0"/>
            <c:bubble3D val="0"/>
            <c:spPr>
              <a:pattFill prst="wdUpDiag">
                <a:fgClr>
                  <a:srgbClr val="1E3964"/>
                </a:fgClr>
                <a:bgClr>
                  <a:srgbClr val="0836BF"/>
                </a:bgClr>
              </a:patt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39C-43D6-8F6D-55725C36BF1F}"/>
              </c:ext>
            </c:extLst>
          </c:dPt>
          <c:dPt>
            <c:idx val="1"/>
            <c:bubble3D val="0"/>
            <c:spPr>
              <a:solidFill>
                <a:srgbClr val="A2A5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39C-43D6-8F6D-55725C36BF1F}"/>
              </c:ext>
            </c:extLst>
          </c:dPt>
          <c:cat>
            <c:strRef>
              <c:f>Sheet1!$A$2:$A$3</c:f>
              <c:strCache>
                <c:ptCount val="2"/>
                <c:pt idx="0">
                  <c:v>百分比1</c:v>
                </c:pt>
                <c:pt idx="1">
                  <c:v>百分比2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0.33</c:v>
                </c:pt>
                <c:pt idx="1">
                  <c:v>0.66999999999999993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39C-43D6-8F6D-55725C36BF1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439C-43D6-8F6D-55725C36BF1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39C-43D6-8F6D-55725C36BF1F}"/>
              </c:ext>
            </c:extLst>
          </c:dPt>
          <c:cat>
            <c:strRef>
              <c:f>Sheet1!$A$2:$A$3</c:f>
              <c:strCache>
                <c:ptCount val="2"/>
                <c:pt idx="0">
                  <c:v>百分比1</c:v>
                </c:pt>
                <c:pt idx="1">
                  <c:v>百分比2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39C-43D6-8F6D-55725C36BF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BAAACA6-0E22-4AFD-8A94-EE71EFCE25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315AAD-AFD5-4981-8786-6A38D33620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60D8E-6221-4011-9EA9-085476D0906B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2022/3/26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224EF8-E253-4BA8-8C21-F9ACDF419D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BB2997-39B9-4736-B44C-F7AC839618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9261C-4D4D-44B5-9AC4-8E8E65ABFEAC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3617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AF88F7-1E1F-42AF-9069-807A38EE9BE0}" type="datetimeFigureOut">
              <a:rPr lang="zh-CN" altLang="en-US" smtClean="0"/>
              <a:pPr/>
              <a:t>2022/3/26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2338E1-9DAB-4C19-B264-BE763253BAF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3688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338E1-9DAB-4C19-B264-BE763253BA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379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338E1-9DAB-4C19-B264-BE763253BA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504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>
            <a:extLst>
              <a:ext uri="{FF2B5EF4-FFF2-40B4-BE49-F238E27FC236}">
                <a16:creationId xmlns:a16="http://schemas.microsoft.com/office/drawing/2014/main" id="{24195C56-ACB1-4B9D-93AF-14679D07D37F}"/>
              </a:ext>
            </a:extLst>
          </p:cNvPr>
          <p:cNvSpPr/>
          <p:nvPr userDrawn="1"/>
        </p:nvSpPr>
        <p:spPr>
          <a:xfrm>
            <a:off x="5239014" y="0"/>
            <a:ext cx="7650037" cy="6858000"/>
          </a:xfrm>
          <a:prstGeom prst="parallelogram">
            <a:avLst>
              <a:gd name="adj" fmla="val 42928"/>
            </a:avLst>
          </a:prstGeom>
          <a:solidFill>
            <a:srgbClr val="083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25D8DB-1D84-4E75-BB37-4027CBA1C7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95" l="0" r="100000">
                        <a14:foregroundMark x1="74504" y1="44275" x2="74656" y2="45802"/>
                        <a14:foregroundMark x1="58779" y1="51450" x2="56641" y2="53282"/>
                        <a14:foregroundMark x1="45191" y1="55420" x2="48702" y2="54198"/>
                        <a14:foregroundMark x1="49313" y1="38321" x2="49466" y2="40611"/>
                        <a14:foregroundMark x1="63053" y1="60458" x2="62137" y2="61985"/>
                        <a14:foregroundMark x1="63511" y1="50687" x2="63511" y2="51756"/>
                        <a14:foregroundMark x1="49313" y1="61069" x2="49466" y2="62595"/>
                        <a14:foregroundMark x1="18015" y1="58626" x2="19237" y2="58473"/>
                        <a14:foregroundMark x1="14809" y1="56031" x2="15878" y2="55878"/>
                        <a14:foregroundMark x1="15267" y1="52519" x2="16641" y2="52672"/>
                        <a14:foregroundMark x1="14504" y1="46718" x2="16183" y2="46718"/>
                        <a14:foregroundMark x1="17252" y1="43969" x2="18168" y2="44275"/>
                        <a14:foregroundMark x1="21679" y1="30992" x2="22748" y2="31908"/>
                        <a14:foregroundMark x1="24122" y1="28397" x2="25038" y2="29313"/>
                        <a14:foregroundMark x1="29924" y1="24427" x2="30534" y2="25344"/>
                        <a14:foregroundMark x1="33740" y1="22290" x2="34351" y2="23359"/>
                        <a14:foregroundMark x1="38321" y1="18931" x2="38626" y2="20458"/>
                        <a14:foregroundMark x1="44275" y1="14046" x2="44122" y2="15878"/>
                        <a14:foregroundMark x1="52366" y1="14656" x2="53435" y2="15420"/>
                        <a14:foregroundMark x1="58931" y1="14198" x2="58626" y2="15573"/>
                        <a14:foregroundMark x1="64275" y1="15725" x2="63817" y2="16641"/>
                        <a14:foregroundMark x1="69771" y1="17405" x2="69160" y2="18473"/>
                        <a14:foregroundMark x1="74504" y1="26565" x2="74504" y2="27328"/>
                        <a14:foregroundMark x1="79695" y1="32672" x2="78168" y2="32977"/>
                        <a14:foregroundMark x1="82901" y1="40000" x2="83206" y2="41374"/>
                        <a14:foregroundMark x1="82137" y1="47176" x2="84122" y2="46718"/>
                        <a14:foregroundMark x1="79847" y1="53435" x2="80611" y2="53282"/>
                        <a14:foregroundMark x1="81527" y1="57557" x2="80916" y2="58473"/>
                        <a14:foregroundMark x1="29924" y1="75115" x2="29008" y2="76489"/>
                        <a14:foregroundMark x1="27481" y1="80916" x2="27634" y2="80611"/>
                        <a14:foregroundMark x1="44885" y1="83817" x2="44580" y2="85344"/>
                        <a14:foregroundMark x1="58321" y1="82443" x2="58626" y2="85038"/>
                        <a14:foregroundMark x1="71908" y1="71145" x2="71908" y2="72824"/>
                        <a14:foregroundMark x1="53282" y1="31298" x2="53130" y2="32672"/>
                        <a14:foregroundMark x1="40611" y1="31298" x2="40458" y2="32824"/>
                        <a14:foregroundMark x1="56489" y1="30992" x2="56183" y2="32366"/>
                        <a14:foregroundMark x1="45038" y1="33282" x2="45038" y2="33588"/>
                        <a14:foregroundMark x1="48092" y1="31145" x2="48092" y2="31908"/>
                        <a14:backgroundMark x1="45496" y1="12977" x2="45954" y2="13740"/>
                        <a14:backgroundMark x1="82443" y1="59084" x2="83053" y2="59389"/>
                        <a14:backgroundMark x1="84580" y1="59695" x2="84733" y2="59695"/>
                        <a14:backgroundMark x1="82137" y1="47481" x2="82290" y2="47481"/>
                        <a14:backgroundMark x1="70076" y1="73435" x2="70382" y2="74198"/>
                        <a14:backgroundMark x1="42290" y1="80458" x2="42137" y2="80916"/>
                        <a14:backgroundMark x1="39847" y1="86718" x2="39847" y2="86718"/>
                        <a14:backgroundMark x1="43511" y1="84580" x2="43511" y2="84580"/>
                        <a14:backgroundMark x1="17710" y1="41069" x2="17710" y2="41069"/>
                        <a14:backgroundMark x1="46412" y1="30076" x2="46260" y2="30840"/>
                        <a14:backgroundMark x1="51908" y1="31298" x2="51756" y2="31908"/>
                        <a14:backgroundMark x1="58015" y1="32366" x2="58015" y2="33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480446"/>
            <a:ext cx="989947" cy="989947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BF08C60-2751-4889-B800-5F71543259CA}"/>
              </a:ext>
            </a:extLst>
          </p:cNvPr>
          <p:cNvCxnSpPr/>
          <p:nvPr userDrawn="1"/>
        </p:nvCxnSpPr>
        <p:spPr>
          <a:xfrm flipH="1">
            <a:off x="4648044" y="-769372"/>
            <a:ext cx="1184796" cy="2479729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6CADB0D-46B1-4407-9B64-55681E53388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0279" y="870360"/>
            <a:ext cx="970163" cy="2137811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364ACD7-C698-442A-AA76-0286502188A3}"/>
              </a:ext>
            </a:extLst>
          </p:cNvPr>
          <p:cNvCxnSpPr/>
          <p:nvPr userDrawn="1"/>
        </p:nvCxnSpPr>
        <p:spPr>
          <a:xfrm flipH="1">
            <a:off x="-527802" y="267153"/>
            <a:ext cx="1184796" cy="2479729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7641F41-4483-4590-89C2-3AAC4414E3C2}"/>
              </a:ext>
            </a:extLst>
          </p:cNvPr>
          <p:cNvSpPr/>
          <p:nvPr userDrawn="1"/>
        </p:nvSpPr>
        <p:spPr>
          <a:xfrm>
            <a:off x="1" y="5563892"/>
            <a:ext cx="2076772" cy="601958"/>
          </a:xfrm>
          <a:prstGeom prst="rect">
            <a:avLst/>
          </a:prstGeom>
          <a:solidFill>
            <a:srgbClr val="083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2AEA5D7E-EF72-44F7-8662-311A2369877B}"/>
              </a:ext>
            </a:extLst>
          </p:cNvPr>
          <p:cNvSpPr/>
          <p:nvPr userDrawn="1"/>
        </p:nvSpPr>
        <p:spPr>
          <a:xfrm>
            <a:off x="196134" y="5563892"/>
            <a:ext cx="3797087" cy="601958"/>
          </a:xfrm>
          <a:prstGeom prst="parallelogram">
            <a:avLst>
              <a:gd name="adj" fmla="val 43023"/>
            </a:avLst>
          </a:prstGeom>
          <a:solidFill>
            <a:srgbClr val="0836B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403F680F-8C47-49E6-804F-C39CD5498FD4}"/>
              </a:ext>
            </a:extLst>
          </p:cNvPr>
          <p:cNvSpPr/>
          <p:nvPr userDrawn="1"/>
        </p:nvSpPr>
        <p:spPr>
          <a:xfrm>
            <a:off x="3849388" y="5563892"/>
            <a:ext cx="444108" cy="601958"/>
          </a:xfrm>
          <a:prstGeom prst="parallelogram">
            <a:avLst>
              <a:gd name="adj" fmla="val 57726"/>
            </a:avLst>
          </a:prstGeom>
          <a:solidFill>
            <a:srgbClr val="083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9">
            <a:extLst>
              <a:ext uri="{FF2B5EF4-FFF2-40B4-BE49-F238E27FC236}">
                <a16:creationId xmlns:a16="http://schemas.microsoft.com/office/drawing/2014/main" id="{23D930C0-9031-4924-8024-3AD374D42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894" y="1638627"/>
            <a:ext cx="6248400" cy="198791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吉林大学</a:t>
            </a:r>
            <a:br>
              <a:rPr lang="en-US" altLang="zh-CN"/>
            </a:br>
            <a:r>
              <a:rPr lang="zh-CN" altLang="en-US"/>
              <a:t>汇报答辩通用模板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D6CE91DC-A09B-403F-BB55-EE20294F98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6438" y="5563892"/>
            <a:ext cx="2553367" cy="601958"/>
          </a:xfrm>
        </p:spPr>
        <p:txBody>
          <a:bodyPr lIns="0" anchor="ctr"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汇报人：</a:t>
            </a:r>
            <a:r>
              <a:rPr lang="en-US" altLang="zh-CN"/>
              <a:t>XXX</a:t>
            </a:r>
          </a:p>
        </p:txBody>
      </p:sp>
      <p:sp>
        <p:nvSpPr>
          <p:cNvPr id="24" name="副标题 2">
            <a:extLst>
              <a:ext uri="{FF2B5EF4-FFF2-40B4-BE49-F238E27FC236}">
                <a16:creationId xmlns:a16="http://schemas.microsoft.com/office/drawing/2014/main" id="{778ACB92-DCAD-49CC-8119-F1B0BC77E7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835296"/>
            <a:ext cx="4859901" cy="587067"/>
          </a:xfrm>
        </p:spPr>
        <p:txBody>
          <a:bodyPr lIns="0" anchor="ctr">
            <a:noAutofit/>
          </a:bodyPr>
          <a:lstStyle>
            <a:lvl1pPr marL="0" indent="0" algn="l">
              <a:buNone/>
              <a:defRPr sz="18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GENERAL REPORTING TEMPLATE FOR JILIN UNIVERSITY</a:t>
            </a:r>
          </a:p>
        </p:txBody>
      </p:sp>
      <p:sp>
        <p:nvSpPr>
          <p:cNvPr id="29" name="图片占位符 28">
            <a:extLst>
              <a:ext uri="{FF2B5EF4-FFF2-40B4-BE49-F238E27FC236}">
                <a16:creationId xmlns:a16="http://schemas.microsoft.com/office/drawing/2014/main" id="{ADC0BF50-004E-4194-8C8D-1842AC2199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0999" y="0"/>
            <a:ext cx="10297056" cy="6858000"/>
          </a:xfrm>
          <a:custGeom>
            <a:avLst/>
            <a:gdLst>
              <a:gd name="connsiteX0" fmla="*/ 2324108 w 10297056"/>
              <a:gd name="connsiteY0" fmla="*/ 0 h 6858000"/>
              <a:gd name="connsiteX1" fmla="*/ 10297056 w 10297056"/>
              <a:gd name="connsiteY1" fmla="*/ 0 h 6858000"/>
              <a:gd name="connsiteX2" fmla="*/ 7972948 w 10297056"/>
              <a:gd name="connsiteY2" fmla="*/ 6858000 h 6858000"/>
              <a:gd name="connsiteX3" fmla="*/ 0 w 1029705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97056" h="6858000">
                <a:moveTo>
                  <a:pt x="2324108" y="0"/>
                </a:moveTo>
                <a:lnTo>
                  <a:pt x="10297056" y="0"/>
                </a:lnTo>
                <a:lnTo>
                  <a:pt x="797294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988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4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095D46E1-7511-45EA-A9F4-6B836B0D087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4800" y="952500"/>
            <a:ext cx="11582400" cy="548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E3614D53-B6FF-4E79-ACED-A447A4237FE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C74229-D980-495C-8802-D371475496E2}"/>
              </a:ext>
            </a:extLst>
          </p:cNvPr>
          <p:cNvSpPr/>
          <p:nvPr userDrawn="1"/>
        </p:nvSpPr>
        <p:spPr>
          <a:xfrm>
            <a:off x="6273837" y="-1819205"/>
            <a:ext cx="7709994" cy="7709994"/>
          </a:xfrm>
          <a:prstGeom prst="rect">
            <a:avLst/>
          </a:prstGeom>
          <a:blipFill dpi="0" rotWithShape="1">
            <a:blip r:embed="rId2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9A07EA9-93DD-42A2-B433-7517E72E1A00}"/>
              </a:ext>
            </a:extLst>
          </p:cNvPr>
          <p:cNvCxnSpPr>
            <a:cxnSpLocks/>
          </p:cNvCxnSpPr>
          <p:nvPr userDrawn="1"/>
        </p:nvCxnSpPr>
        <p:spPr>
          <a:xfrm>
            <a:off x="698500" y="836613"/>
            <a:ext cx="10798175" cy="0"/>
          </a:xfrm>
          <a:prstGeom prst="line">
            <a:avLst/>
          </a:prstGeom>
          <a:ln w="12700"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32BCD177-99BD-445C-B1BD-00B01DB8E1D4}"/>
              </a:ext>
            </a:extLst>
          </p:cNvPr>
          <p:cNvSpPr/>
          <p:nvPr userDrawn="1"/>
        </p:nvSpPr>
        <p:spPr>
          <a:xfrm>
            <a:off x="0" y="6488663"/>
            <a:ext cx="12192000" cy="369332"/>
          </a:xfrm>
          <a:prstGeom prst="rect">
            <a:avLst/>
          </a:prstGeom>
          <a:solidFill>
            <a:srgbClr val="0836BF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0AD1EC-269C-4002-9F11-985D0207B3B8}"/>
              </a:ext>
            </a:extLst>
          </p:cNvPr>
          <p:cNvSpPr txBox="1"/>
          <p:nvPr userDrawn="1"/>
        </p:nvSpPr>
        <p:spPr>
          <a:xfrm>
            <a:off x="599385" y="6508916"/>
            <a:ext cx="23060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求实创新，励志图强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79B2FD-29BD-416B-BCD8-0071679804DA}"/>
              </a:ext>
            </a:extLst>
          </p:cNvPr>
          <p:cNvSpPr txBox="1"/>
          <p:nvPr userDrawn="1"/>
        </p:nvSpPr>
        <p:spPr>
          <a:xfrm>
            <a:off x="9292766" y="6519440"/>
            <a:ext cx="230605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www.jlu.edu.cn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D6C0FBD5-8390-43B0-AEDD-0242E147AE12}"/>
              </a:ext>
            </a:extLst>
          </p:cNvPr>
          <p:cNvSpPr/>
          <p:nvPr userDrawn="1"/>
        </p:nvSpPr>
        <p:spPr>
          <a:xfrm flipH="1">
            <a:off x="-433392" y="252971"/>
            <a:ext cx="5076829" cy="584776"/>
          </a:xfrm>
          <a:prstGeom prst="parallelogram">
            <a:avLst>
              <a:gd name="adj" fmla="val 60118"/>
            </a:avLst>
          </a:prstGeom>
          <a:solidFill>
            <a:srgbClr val="0735BE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ABAF42-B42D-45C4-9B7C-BA7D9FFB8B94}"/>
              </a:ext>
            </a:extLst>
          </p:cNvPr>
          <p:cNvSpPr txBox="1"/>
          <p:nvPr userDrawn="1"/>
        </p:nvSpPr>
        <p:spPr>
          <a:xfrm>
            <a:off x="9262643" y="545359"/>
            <a:ext cx="23060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1600" dirty="0">
                <a:solidFill>
                  <a:srgbClr val="0735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JILIN UNIVERSITY</a:t>
            </a:r>
            <a:endParaRPr lang="zh-CN" altLang="en-US" sz="1600" dirty="0">
              <a:solidFill>
                <a:srgbClr val="0735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D892A644-70DF-4C1C-80AD-A5FA94F7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0311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46CE3B-556C-434A-8E25-920E037A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73775"/>
            <a:ext cx="2743200" cy="365125"/>
          </a:xfrm>
          <a:prstGeom prst="rect">
            <a:avLst/>
          </a:prstGeom>
        </p:spPr>
        <p:txBody>
          <a:bodyPr/>
          <a:lstStyle/>
          <a:p>
            <a:fld id="{72D339E5-CB11-437E-92B2-7EAFB7483283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2C5391-2AD3-44C5-B880-F449155BE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7C7EF-8110-4593-93CA-D1061C5A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E3614D53-B6FF-4E79-ACED-A447A4237FE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2EE2F4-A953-4568-BBF4-95A5A52A59E5}"/>
              </a:ext>
            </a:extLst>
          </p:cNvPr>
          <p:cNvSpPr/>
          <p:nvPr userDrawn="1"/>
        </p:nvSpPr>
        <p:spPr>
          <a:xfrm>
            <a:off x="6273837" y="-1819205"/>
            <a:ext cx="7709994" cy="7709994"/>
          </a:xfrm>
          <a:prstGeom prst="rect">
            <a:avLst/>
          </a:prstGeom>
          <a:blipFill dpi="0" rotWithShape="1">
            <a:blip r:embed="rId2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4E9A9D4-719A-4758-A102-5F6A0A77A660}"/>
              </a:ext>
            </a:extLst>
          </p:cNvPr>
          <p:cNvCxnSpPr>
            <a:cxnSpLocks/>
          </p:cNvCxnSpPr>
          <p:nvPr userDrawn="1"/>
        </p:nvCxnSpPr>
        <p:spPr>
          <a:xfrm>
            <a:off x="698500" y="836613"/>
            <a:ext cx="10798175" cy="0"/>
          </a:xfrm>
          <a:prstGeom prst="line">
            <a:avLst/>
          </a:prstGeom>
          <a:ln w="12700"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F6CE9D7B-CDD1-4217-B7AB-C3F4B3B9FD2B}"/>
              </a:ext>
            </a:extLst>
          </p:cNvPr>
          <p:cNvSpPr/>
          <p:nvPr userDrawn="1"/>
        </p:nvSpPr>
        <p:spPr>
          <a:xfrm>
            <a:off x="0" y="6488663"/>
            <a:ext cx="12192000" cy="369332"/>
          </a:xfrm>
          <a:prstGeom prst="rect">
            <a:avLst/>
          </a:prstGeom>
          <a:solidFill>
            <a:srgbClr val="0836BF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B5C4FE-3E15-4B38-817F-89F0B2D102A0}"/>
              </a:ext>
            </a:extLst>
          </p:cNvPr>
          <p:cNvSpPr txBox="1"/>
          <p:nvPr userDrawn="1"/>
        </p:nvSpPr>
        <p:spPr>
          <a:xfrm>
            <a:off x="599385" y="6508916"/>
            <a:ext cx="23060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求实创新，励志图强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6A160E-A53E-484F-939C-EC4C43143B4F}"/>
              </a:ext>
            </a:extLst>
          </p:cNvPr>
          <p:cNvSpPr txBox="1"/>
          <p:nvPr userDrawn="1"/>
        </p:nvSpPr>
        <p:spPr>
          <a:xfrm>
            <a:off x="9292766" y="6519440"/>
            <a:ext cx="230605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www.jlu.edu.cn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3C18400E-6A01-4E82-8FB3-F73E5606E752}"/>
              </a:ext>
            </a:extLst>
          </p:cNvPr>
          <p:cNvSpPr/>
          <p:nvPr userDrawn="1"/>
        </p:nvSpPr>
        <p:spPr>
          <a:xfrm flipH="1">
            <a:off x="-433392" y="252971"/>
            <a:ext cx="5076829" cy="584776"/>
          </a:xfrm>
          <a:prstGeom prst="parallelogram">
            <a:avLst>
              <a:gd name="adj" fmla="val 60118"/>
            </a:avLst>
          </a:prstGeom>
          <a:solidFill>
            <a:srgbClr val="0735BE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468C552-EBD8-43D8-B0C5-E018BC785DC2}"/>
              </a:ext>
            </a:extLst>
          </p:cNvPr>
          <p:cNvSpPr txBox="1"/>
          <p:nvPr userDrawn="1"/>
        </p:nvSpPr>
        <p:spPr>
          <a:xfrm>
            <a:off x="9262643" y="545359"/>
            <a:ext cx="23060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1600" dirty="0">
                <a:solidFill>
                  <a:srgbClr val="0735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JILIN UNIVERSITY</a:t>
            </a:r>
            <a:endParaRPr lang="zh-CN" altLang="en-US" sz="1600" dirty="0">
              <a:solidFill>
                <a:srgbClr val="0735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757ACD6-5580-4D5D-93C9-B5D643D3EF78}"/>
              </a:ext>
            </a:extLst>
          </p:cNvPr>
          <p:cNvSpPr/>
          <p:nvPr userDrawn="1"/>
        </p:nvSpPr>
        <p:spPr>
          <a:xfrm>
            <a:off x="4494509" y="1916582"/>
            <a:ext cx="7002166" cy="3164348"/>
          </a:xfrm>
          <a:prstGeom prst="rect">
            <a:avLst/>
          </a:prstGeom>
          <a:noFill/>
          <a:ln w="19050">
            <a:solidFill>
              <a:srgbClr val="0735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135D09D-4D2A-4344-9F07-5E45810F876E}"/>
              </a:ext>
            </a:extLst>
          </p:cNvPr>
          <p:cNvSpPr/>
          <p:nvPr userDrawn="1"/>
        </p:nvSpPr>
        <p:spPr>
          <a:xfrm>
            <a:off x="11205275" y="1916582"/>
            <a:ext cx="291400" cy="3164348"/>
          </a:xfrm>
          <a:prstGeom prst="rect">
            <a:avLst/>
          </a:prstGeom>
          <a:solidFill>
            <a:srgbClr val="0735BE"/>
          </a:solidFill>
          <a:ln>
            <a:solidFill>
              <a:srgbClr val="0735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DBE0E838-7256-440B-AD2B-2EE065857C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8499" y="1597750"/>
            <a:ext cx="3944938" cy="3789363"/>
          </a:xfrm>
          <a:prstGeom prst="roundRect">
            <a:avLst>
              <a:gd name="adj" fmla="val 2656"/>
            </a:avLst>
          </a:prstGeom>
          <a:solidFill>
            <a:schemeClr val="bg1"/>
          </a:solidFill>
          <a:ln w="19050">
            <a:solidFill>
              <a:srgbClr val="0735BE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0AE9911-5D9A-431F-877B-B64687CD0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62262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46CE3B-556C-434A-8E25-920E037A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73775"/>
            <a:ext cx="2743200" cy="365125"/>
          </a:xfrm>
          <a:prstGeom prst="rect">
            <a:avLst/>
          </a:prstGeom>
        </p:spPr>
        <p:txBody>
          <a:bodyPr/>
          <a:lstStyle/>
          <a:p>
            <a:fld id="{72D339E5-CB11-437E-92B2-7EAFB7483283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2C5391-2AD3-44C5-B880-F449155BE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7C7EF-8110-4593-93CA-D1061C5A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E3614D53-B6FF-4E79-ACED-A447A4237FE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2EE2F4-A953-4568-BBF4-95A5A52A59E5}"/>
              </a:ext>
            </a:extLst>
          </p:cNvPr>
          <p:cNvSpPr/>
          <p:nvPr userDrawn="1"/>
        </p:nvSpPr>
        <p:spPr>
          <a:xfrm>
            <a:off x="6273837" y="-1819205"/>
            <a:ext cx="7709994" cy="7709994"/>
          </a:xfrm>
          <a:prstGeom prst="rect">
            <a:avLst/>
          </a:prstGeom>
          <a:blipFill dpi="0" rotWithShape="1">
            <a:blip r:embed="rId2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4E9A9D4-719A-4758-A102-5F6A0A77A660}"/>
              </a:ext>
            </a:extLst>
          </p:cNvPr>
          <p:cNvCxnSpPr>
            <a:cxnSpLocks/>
          </p:cNvCxnSpPr>
          <p:nvPr userDrawn="1"/>
        </p:nvCxnSpPr>
        <p:spPr>
          <a:xfrm>
            <a:off x="698500" y="836613"/>
            <a:ext cx="10798175" cy="0"/>
          </a:xfrm>
          <a:prstGeom prst="line">
            <a:avLst/>
          </a:prstGeom>
          <a:ln w="12700"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F6CE9D7B-CDD1-4217-B7AB-C3F4B3B9FD2B}"/>
              </a:ext>
            </a:extLst>
          </p:cNvPr>
          <p:cNvSpPr/>
          <p:nvPr userDrawn="1"/>
        </p:nvSpPr>
        <p:spPr>
          <a:xfrm>
            <a:off x="0" y="6488663"/>
            <a:ext cx="12192000" cy="369332"/>
          </a:xfrm>
          <a:prstGeom prst="rect">
            <a:avLst/>
          </a:prstGeom>
          <a:solidFill>
            <a:srgbClr val="0836BF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B5C4FE-3E15-4B38-817F-89F0B2D102A0}"/>
              </a:ext>
            </a:extLst>
          </p:cNvPr>
          <p:cNvSpPr txBox="1"/>
          <p:nvPr userDrawn="1"/>
        </p:nvSpPr>
        <p:spPr>
          <a:xfrm>
            <a:off x="599385" y="6508916"/>
            <a:ext cx="23060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求实创新，励志图强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6A160E-A53E-484F-939C-EC4C43143B4F}"/>
              </a:ext>
            </a:extLst>
          </p:cNvPr>
          <p:cNvSpPr txBox="1"/>
          <p:nvPr userDrawn="1"/>
        </p:nvSpPr>
        <p:spPr>
          <a:xfrm>
            <a:off x="9292766" y="6519440"/>
            <a:ext cx="230605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www.jlu.edu.cn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3C18400E-6A01-4E82-8FB3-F73E5606E752}"/>
              </a:ext>
            </a:extLst>
          </p:cNvPr>
          <p:cNvSpPr/>
          <p:nvPr userDrawn="1"/>
        </p:nvSpPr>
        <p:spPr>
          <a:xfrm flipH="1">
            <a:off x="-433392" y="252971"/>
            <a:ext cx="5076829" cy="584776"/>
          </a:xfrm>
          <a:prstGeom prst="parallelogram">
            <a:avLst>
              <a:gd name="adj" fmla="val 60118"/>
            </a:avLst>
          </a:prstGeom>
          <a:solidFill>
            <a:srgbClr val="0735BE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468C552-EBD8-43D8-B0C5-E018BC785DC2}"/>
              </a:ext>
            </a:extLst>
          </p:cNvPr>
          <p:cNvSpPr txBox="1"/>
          <p:nvPr userDrawn="1"/>
        </p:nvSpPr>
        <p:spPr>
          <a:xfrm>
            <a:off x="9262643" y="545359"/>
            <a:ext cx="23060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1600" dirty="0">
                <a:solidFill>
                  <a:srgbClr val="0735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JILIN UNIVERSITY</a:t>
            </a:r>
            <a:endParaRPr lang="zh-CN" altLang="en-US" sz="1600" dirty="0">
              <a:solidFill>
                <a:srgbClr val="0735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757ACD6-5580-4D5D-93C9-B5D643D3EF78}"/>
              </a:ext>
            </a:extLst>
          </p:cNvPr>
          <p:cNvSpPr/>
          <p:nvPr userDrawn="1"/>
        </p:nvSpPr>
        <p:spPr>
          <a:xfrm>
            <a:off x="3564194" y="1238753"/>
            <a:ext cx="7883320" cy="2263987"/>
          </a:xfrm>
          <a:prstGeom prst="rect">
            <a:avLst/>
          </a:prstGeom>
          <a:noFill/>
          <a:ln w="19050">
            <a:solidFill>
              <a:srgbClr val="0735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135D09D-4D2A-4344-9F07-5E45810F876E}"/>
              </a:ext>
            </a:extLst>
          </p:cNvPr>
          <p:cNvSpPr/>
          <p:nvPr userDrawn="1"/>
        </p:nvSpPr>
        <p:spPr>
          <a:xfrm>
            <a:off x="11173320" y="1226744"/>
            <a:ext cx="291400" cy="2263987"/>
          </a:xfrm>
          <a:prstGeom prst="rect">
            <a:avLst/>
          </a:prstGeom>
          <a:solidFill>
            <a:srgbClr val="0735BE"/>
          </a:solidFill>
          <a:ln>
            <a:solidFill>
              <a:srgbClr val="0735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DBE0E838-7256-440B-AD2B-2EE065857C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7280" y="964737"/>
            <a:ext cx="2927467" cy="2812018"/>
          </a:xfrm>
          <a:prstGeom prst="roundRect">
            <a:avLst>
              <a:gd name="adj" fmla="val 2656"/>
            </a:avLst>
          </a:prstGeom>
          <a:solidFill>
            <a:schemeClr val="bg1"/>
          </a:solidFill>
          <a:ln w="19050">
            <a:solidFill>
              <a:srgbClr val="0735BE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4FD1566-54A5-4806-BF02-7440933B7EF0}"/>
              </a:ext>
            </a:extLst>
          </p:cNvPr>
          <p:cNvSpPr/>
          <p:nvPr userDrawn="1"/>
        </p:nvSpPr>
        <p:spPr>
          <a:xfrm>
            <a:off x="727280" y="3875695"/>
            <a:ext cx="7883320" cy="2263987"/>
          </a:xfrm>
          <a:prstGeom prst="rect">
            <a:avLst/>
          </a:prstGeom>
          <a:noFill/>
          <a:ln w="19050">
            <a:solidFill>
              <a:srgbClr val="0735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图片占位符 7">
            <a:extLst>
              <a:ext uri="{FF2B5EF4-FFF2-40B4-BE49-F238E27FC236}">
                <a16:creationId xmlns:a16="http://schemas.microsoft.com/office/drawing/2014/main" id="{A941D1C3-FCDF-4EA1-896B-6E08492A2A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69208" y="3601680"/>
            <a:ext cx="2927467" cy="2812018"/>
          </a:xfrm>
          <a:prstGeom prst="roundRect">
            <a:avLst>
              <a:gd name="adj" fmla="val 2656"/>
            </a:avLst>
          </a:prstGeom>
          <a:solidFill>
            <a:schemeClr val="bg1"/>
          </a:solidFill>
          <a:ln w="19050">
            <a:solidFill>
              <a:srgbClr val="0735BE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15BB9F-6268-4A4E-B504-43B252A75DF1}"/>
              </a:ext>
            </a:extLst>
          </p:cNvPr>
          <p:cNvSpPr/>
          <p:nvPr userDrawn="1"/>
        </p:nvSpPr>
        <p:spPr>
          <a:xfrm>
            <a:off x="727280" y="3863522"/>
            <a:ext cx="291400" cy="2263987"/>
          </a:xfrm>
          <a:prstGeom prst="rect">
            <a:avLst/>
          </a:prstGeom>
          <a:solidFill>
            <a:srgbClr val="0735BE"/>
          </a:solidFill>
          <a:ln>
            <a:solidFill>
              <a:srgbClr val="0735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C92F314B-08EC-4B37-9C53-784794D6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94682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46CE3B-556C-434A-8E25-920E037A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73775"/>
            <a:ext cx="2743200" cy="365125"/>
          </a:xfrm>
          <a:prstGeom prst="rect">
            <a:avLst/>
          </a:prstGeom>
        </p:spPr>
        <p:txBody>
          <a:bodyPr/>
          <a:lstStyle/>
          <a:p>
            <a:fld id="{72D339E5-CB11-437E-92B2-7EAFB7483283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2C5391-2AD3-44C5-B880-F449155BE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7C7EF-8110-4593-93CA-D1061C5A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E3614D53-B6FF-4E79-ACED-A447A4237FE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2EE2F4-A953-4568-BBF4-95A5A52A59E5}"/>
              </a:ext>
            </a:extLst>
          </p:cNvPr>
          <p:cNvSpPr/>
          <p:nvPr userDrawn="1"/>
        </p:nvSpPr>
        <p:spPr>
          <a:xfrm>
            <a:off x="6273837" y="-1819205"/>
            <a:ext cx="7709994" cy="7709994"/>
          </a:xfrm>
          <a:prstGeom prst="rect">
            <a:avLst/>
          </a:prstGeom>
          <a:blipFill dpi="0" rotWithShape="1">
            <a:blip r:embed="rId2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4E9A9D4-719A-4758-A102-5F6A0A77A660}"/>
              </a:ext>
            </a:extLst>
          </p:cNvPr>
          <p:cNvCxnSpPr>
            <a:cxnSpLocks/>
          </p:cNvCxnSpPr>
          <p:nvPr userDrawn="1"/>
        </p:nvCxnSpPr>
        <p:spPr>
          <a:xfrm>
            <a:off x="698500" y="836613"/>
            <a:ext cx="10798175" cy="0"/>
          </a:xfrm>
          <a:prstGeom prst="line">
            <a:avLst/>
          </a:prstGeom>
          <a:ln w="12700"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F6CE9D7B-CDD1-4217-B7AB-C3F4B3B9FD2B}"/>
              </a:ext>
            </a:extLst>
          </p:cNvPr>
          <p:cNvSpPr/>
          <p:nvPr userDrawn="1"/>
        </p:nvSpPr>
        <p:spPr>
          <a:xfrm>
            <a:off x="0" y="6488663"/>
            <a:ext cx="12192000" cy="369332"/>
          </a:xfrm>
          <a:prstGeom prst="rect">
            <a:avLst/>
          </a:prstGeom>
          <a:solidFill>
            <a:srgbClr val="0836BF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B5C4FE-3E15-4B38-817F-89F0B2D102A0}"/>
              </a:ext>
            </a:extLst>
          </p:cNvPr>
          <p:cNvSpPr txBox="1"/>
          <p:nvPr userDrawn="1"/>
        </p:nvSpPr>
        <p:spPr>
          <a:xfrm>
            <a:off x="599385" y="6508916"/>
            <a:ext cx="23060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求实创新，励志图强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6A160E-A53E-484F-939C-EC4C43143B4F}"/>
              </a:ext>
            </a:extLst>
          </p:cNvPr>
          <p:cNvSpPr txBox="1"/>
          <p:nvPr userDrawn="1"/>
        </p:nvSpPr>
        <p:spPr>
          <a:xfrm>
            <a:off x="9292766" y="6519440"/>
            <a:ext cx="230605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www.jlu.edu.cn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3C18400E-6A01-4E82-8FB3-F73E5606E752}"/>
              </a:ext>
            </a:extLst>
          </p:cNvPr>
          <p:cNvSpPr/>
          <p:nvPr userDrawn="1"/>
        </p:nvSpPr>
        <p:spPr>
          <a:xfrm flipH="1">
            <a:off x="-433392" y="252971"/>
            <a:ext cx="5076829" cy="584776"/>
          </a:xfrm>
          <a:prstGeom prst="parallelogram">
            <a:avLst>
              <a:gd name="adj" fmla="val 60118"/>
            </a:avLst>
          </a:prstGeom>
          <a:solidFill>
            <a:srgbClr val="0735BE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468C552-EBD8-43D8-B0C5-E018BC785DC2}"/>
              </a:ext>
            </a:extLst>
          </p:cNvPr>
          <p:cNvSpPr txBox="1"/>
          <p:nvPr userDrawn="1"/>
        </p:nvSpPr>
        <p:spPr>
          <a:xfrm>
            <a:off x="9262643" y="545359"/>
            <a:ext cx="23060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1600" dirty="0">
                <a:solidFill>
                  <a:srgbClr val="0735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JILIN UNIVERSITY</a:t>
            </a:r>
            <a:endParaRPr lang="zh-CN" altLang="en-US" sz="1600" dirty="0">
              <a:solidFill>
                <a:srgbClr val="0735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C5A16B9C-BE0F-448E-BF3D-C60833B248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5" y="1062038"/>
            <a:ext cx="10801350" cy="365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F4098048-143B-467C-BE8A-D0BD382C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96298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46CE3B-556C-434A-8E25-920E037A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73775"/>
            <a:ext cx="2743200" cy="365125"/>
          </a:xfrm>
          <a:prstGeom prst="rect">
            <a:avLst/>
          </a:prstGeom>
        </p:spPr>
        <p:txBody>
          <a:bodyPr/>
          <a:lstStyle/>
          <a:p>
            <a:fld id="{72D339E5-CB11-437E-92B2-7EAFB7483283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2C5391-2AD3-44C5-B880-F449155BE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7C7EF-8110-4593-93CA-D1061C5A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E3614D53-B6FF-4E79-ACED-A447A4237FE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2EE2F4-A953-4568-BBF4-95A5A52A59E5}"/>
              </a:ext>
            </a:extLst>
          </p:cNvPr>
          <p:cNvSpPr/>
          <p:nvPr userDrawn="1"/>
        </p:nvSpPr>
        <p:spPr>
          <a:xfrm>
            <a:off x="6273837" y="-1819205"/>
            <a:ext cx="7709994" cy="7709994"/>
          </a:xfrm>
          <a:prstGeom prst="rect">
            <a:avLst/>
          </a:prstGeom>
          <a:blipFill dpi="0" rotWithShape="1">
            <a:blip r:embed="rId2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4E9A9D4-719A-4758-A102-5F6A0A77A660}"/>
              </a:ext>
            </a:extLst>
          </p:cNvPr>
          <p:cNvCxnSpPr>
            <a:cxnSpLocks/>
          </p:cNvCxnSpPr>
          <p:nvPr userDrawn="1"/>
        </p:nvCxnSpPr>
        <p:spPr>
          <a:xfrm>
            <a:off x="698500" y="836613"/>
            <a:ext cx="10798175" cy="0"/>
          </a:xfrm>
          <a:prstGeom prst="line">
            <a:avLst/>
          </a:prstGeom>
          <a:ln w="12700"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F6CE9D7B-CDD1-4217-B7AB-C3F4B3B9FD2B}"/>
              </a:ext>
            </a:extLst>
          </p:cNvPr>
          <p:cNvSpPr/>
          <p:nvPr userDrawn="1"/>
        </p:nvSpPr>
        <p:spPr>
          <a:xfrm>
            <a:off x="0" y="6488663"/>
            <a:ext cx="12192000" cy="369332"/>
          </a:xfrm>
          <a:prstGeom prst="rect">
            <a:avLst/>
          </a:prstGeom>
          <a:solidFill>
            <a:srgbClr val="0836BF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B5C4FE-3E15-4B38-817F-89F0B2D102A0}"/>
              </a:ext>
            </a:extLst>
          </p:cNvPr>
          <p:cNvSpPr txBox="1"/>
          <p:nvPr userDrawn="1"/>
        </p:nvSpPr>
        <p:spPr>
          <a:xfrm>
            <a:off x="599385" y="6508916"/>
            <a:ext cx="23060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求实创新，励志图强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6A160E-A53E-484F-939C-EC4C43143B4F}"/>
              </a:ext>
            </a:extLst>
          </p:cNvPr>
          <p:cNvSpPr txBox="1"/>
          <p:nvPr userDrawn="1"/>
        </p:nvSpPr>
        <p:spPr>
          <a:xfrm>
            <a:off x="9292766" y="6519440"/>
            <a:ext cx="230605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www.jlu.edu.cn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3C18400E-6A01-4E82-8FB3-F73E5606E752}"/>
              </a:ext>
            </a:extLst>
          </p:cNvPr>
          <p:cNvSpPr/>
          <p:nvPr userDrawn="1"/>
        </p:nvSpPr>
        <p:spPr>
          <a:xfrm flipH="1">
            <a:off x="-433392" y="252971"/>
            <a:ext cx="5076829" cy="584776"/>
          </a:xfrm>
          <a:prstGeom prst="parallelogram">
            <a:avLst>
              <a:gd name="adj" fmla="val 60118"/>
            </a:avLst>
          </a:prstGeom>
          <a:solidFill>
            <a:srgbClr val="0735BE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468C552-EBD8-43D8-B0C5-E018BC785DC2}"/>
              </a:ext>
            </a:extLst>
          </p:cNvPr>
          <p:cNvSpPr txBox="1"/>
          <p:nvPr userDrawn="1"/>
        </p:nvSpPr>
        <p:spPr>
          <a:xfrm>
            <a:off x="9262643" y="545359"/>
            <a:ext cx="23060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1600" dirty="0">
                <a:solidFill>
                  <a:srgbClr val="0735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JILIN UNIVERSITY</a:t>
            </a:r>
            <a:endParaRPr lang="zh-CN" altLang="en-US" sz="1600" dirty="0">
              <a:solidFill>
                <a:srgbClr val="0735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C5A16B9C-BE0F-448E-BF3D-C60833B248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5" y="1062038"/>
            <a:ext cx="5222839" cy="365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CCBB4E1-BE7F-4890-BC3E-FB68199087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0662" y="1062038"/>
            <a:ext cx="5222839" cy="365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CE430B19-F00C-4985-B4F1-64827D9F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74380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46CE3B-556C-434A-8E25-920E037A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73775"/>
            <a:ext cx="2743200" cy="365125"/>
          </a:xfrm>
          <a:prstGeom prst="rect">
            <a:avLst/>
          </a:prstGeom>
        </p:spPr>
        <p:txBody>
          <a:bodyPr/>
          <a:lstStyle/>
          <a:p>
            <a:fld id="{72D339E5-CB11-437E-92B2-7EAFB7483283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2C5391-2AD3-44C5-B880-F449155BE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7C7EF-8110-4593-93CA-D1061C5A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E3614D53-B6FF-4E79-ACED-A447A4237FE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2EE2F4-A953-4568-BBF4-95A5A52A59E5}"/>
              </a:ext>
            </a:extLst>
          </p:cNvPr>
          <p:cNvSpPr/>
          <p:nvPr userDrawn="1"/>
        </p:nvSpPr>
        <p:spPr>
          <a:xfrm>
            <a:off x="6273837" y="-1819205"/>
            <a:ext cx="7709994" cy="7709994"/>
          </a:xfrm>
          <a:prstGeom prst="rect">
            <a:avLst/>
          </a:prstGeom>
          <a:blipFill dpi="0" rotWithShape="1">
            <a:blip r:embed="rId2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4E9A9D4-719A-4758-A102-5F6A0A77A660}"/>
              </a:ext>
            </a:extLst>
          </p:cNvPr>
          <p:cNvCxnSpPr>
            <a:cxnSpLocks/>
          </p:cNvCxnSpPr>
          <p:nvPr userDrawn="1"/>
        </p:nvCxnSpPr>
        <p:spPr>
          <a:xfrm>
            <a:off x="698500" y="836613"/>
            <a:ext cx="10798175" cy="0"/>
          </a:xfrm>
          <a:prstGeom prst="line">
            <a:avLst/>
          </a:prstGeom>
          <a:ln w="12700"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F6CE9D7B-CDD1-4217-B7AB-C3F4B3B9FD2B}"/>
              </a:ext>
            </a:extLst>
          </p:cNvPr>
          <p:cNvSpPr/>
          <p:nvPr userDrawn="1"/>
        </p:nvSpPr>
        <p:spPr>
          <a:xfrm>
            <a:off x="0" y="6488663"/>
            <a:ext cx="12192000" cy="369332"/>
          </a:xfrm>
          <a:prstGeom prst="rect">
            <a:avLst/>
          </a:prstGeom>
          <a:solidFill>
            <a:srgbClr val="0836BF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B5C4FE-3E15-4B38-817F-89F0B2D102A0}"/>
              </a:ext>
            </a:extLst>
          </p:cNvPr>
          <p:cNvSpPr txBox="1"/>
          <p:nvPr userDrawn="1"/>
        </p:nvSpPr>
        <p:spPr>
          <a:xfrm>
            <a:off x="599385" y="6508916"/>
            <a:ext cx="23060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求实创新，励志图强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6A160E-A53E-484F-939C-EC4C43143B4F}"/>
              </a:ext>
            </a:extLst>
          </p:cNvPr>
          <p:cNvSpPr txBox="1"/>
          <p:nvPr userDrawn="1"/>
        </p:nvSpPr>
        <p:spPr>
          <a:xfrm>
            <a:off x="9292766" y="6519440"/>
            <a:ext cx="230605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www.jlu.edu.cn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3C18400E-6A01-4E82-8FB3-F73E5606E752}"/>
              </a:ext>
            </a:extLst>
          </p:cNvPr>
          <p:cNvSpPr/>
          <p:nvPr userDrawn="1"/>
        </p:nvSpPr>
        <p:spPr>
          <a:xfrm flipH="1">
            <a:off x="-433392" y="252971"/>
            <a:ext cx="5076829" cy="584776"/>
          </a:xfrm>
          <a:prstGeom prst="parallelogram">
            <a:avLst>
              <a:gd name="adj" fmla="val 60118"/>
            </a:avLst>
          </a:prstGeom>
          <a:solidFill>
            <a:srgbClr val="0735BE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468C552-EBD8-43D8-B0C5-E018BC785DC2}"/>
              </a:ext>
            </a:extLst>
          </p:cNvPr>
          <p:cNvSpPr txBox="1"/>
          <p:nvPr userDrawn="1"/>
        </p:nvSpPr>
        <p:spPr>
          <a:xfrm>
            <a:off x="9262643" y="545359"/>
            <a:ext cx="23060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1600" dirty="0">
                <a:solidFill>
                  <a:srgbClr val="0735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JILIN UNIVERSITY</a:t>
            </a:r>
            <a:endParaRPr lang="zh-CN" altLang="en-US" sz="1600" dirty="0">
              <a:solidFill>
                <a:srgbClr val="0735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C5A16B9C-BE0F-448E-BF3D-C60833B248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5" y="1085684"/>
            <a:ext cx="3343275" cy="334773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7">
            <a:extLst>
              <a:ext uri="{FF2B5EF4-FFF2-40B4-BE49-F238E27FC236}">
                <a16:creationId xmlns:a16="http://schemas.microsoft.com/office/drawing/2014/main" id="{84C7FC29-ACB9-404C-9A76-15186843CC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3400" y="1085684"/>
            <a:ext cx="3343275" cy="334773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7">
            <a:extLst>
              <a:ext uri="{FF2B5EF4-FFF2-40B4-BE49-F238E27FC236}">
                <a16:creationId xmlns:a16="http://schemas.microsoft.com/office/drawing/2014/main" id="{7624F390-8CEE-4226-9D3A-98D2BE05DE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4363" y="1085684"/>
            <a:ext cx="3343275" cy="334773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B9684DED-4189-44FF-82F4-E476183C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56943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46CE3B-556C-434A-8E25-920E037A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73775"/>
            <a:ext cx="2743200" cy="365125"/>
          </a:xfrm>
          <a:prstGeom prst="rect">
            <a:avLst/>
          </a:prstGeom>
        </p:spPr>
        <p:txBody>
          <a:bodyPr/>
          <a:lstStyle/>
          <a:p>
            <a:fld id="{72D339E5-CB11-437E-92B2-7EAFB7483283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2C5391-2AD3-44C5-B880-F449155BE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7C7EF-8110-4593-93CA-D1061C5A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E3614D53-B6FF-4E79-ACED-A447A4237FE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2EE2F4-A953-4568-BBF4-95A5A52A59E5}"/>
              </a:ext>
            </a:extLst>
          </p:cNvPr>
          <p:cNvSpPr/>
          <p:nvPr userDrawn="1"/>
        </p:nvSpPr>
        <p:spPr>
          <a:xfrm>
            <a:off x="6273837" y="-1819205"/>
            <a:ext cx="7709994" cy="7709994"/>
          </a:xfrm>
          <a:prstGeom prst="rect">
            <a:avLst/>
          </a:prstGeom>
          <a:blipFill dpi="0" rotWithShape="1">
            <a:blip r:embed="rId2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4E9A9D4-719A-4758-A102-5F6A0A77A660}"/>
              </a:ext>
            </a:extLst>
          </p:cNvPr>
          <p:cNvCxnSpPr>
            <a:cxnSpLocks/>
          </p:cNvCxnSpPr>
          <p:nvPr userDrawn="1"/>
        </p:nvCxnSpPr>
        <p:spPr>
          <a:xfrm>
            <a:off x="698500" y="836613"/>
            <a:ext cx="10798175" cy="0"/>
          </a:xfrm>
          <a:prstGeom prst="line">
            <a:avLst/>
          </a:prstGeom>
          <a:ln w="12700"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F6CE9D7B-CDD1-4217-B7AB-C3F4B3B9FD2B}"/>
              </a:ext>
            </a:extLst>
          </p:cNvPr>
          <p:cNvSpPr/>
          <p:nvPr userDrawn="1"/>
        </p:nvSpPr>
        <p:spPr>
          <a:xfrm>
            <a:off x="0" y="6488663"/>
            <a:ext cx="12192000" cy="369332"/>
          </a:xfrm>
          <a:prstGeom prst="rect">
            <a:avLst/>
          </a:prstGeom>
          <a:solidFill>
            <a:srgbClr val="0836BF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B5C4FE-3E15-4B38-817F-89F0B2D102A0}"/>
              </a:ext>
            </a:extLst>
          </p:cNvPr>
          <p:cNvSpPr txBox="1"/>
          <p:nvPr userDrawn="1"/>
        </p:nvSpPr>
        <p:spPr>
          <a:xfrm>
            <a:off x="599385" y="6508916"/>
            <a:ext cx="23060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求实创新，励志图强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6A160E-A53E-484F-939C-EC4C43143B4F}"/>
              </a:ext>
            </a:extLst>
          </p:cNvPr>
          <p:cNvSpPr txBox="1"/>
          <p:nvPr userDrawn="1"/>
        </p:nvSpPr>
        <p:spPr>
          <a:xfrm>
            <a:off x="9292766" y="6519440"/>
            <a:ext cx="230605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www.jlu.edu.cn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3C18400E-6A01-4E82-8FB3-F73E5606E752}"/>
              </a:ext>
            </a:extLst>
          </p:cNvPr>
          <p:cNvSpPr/>
          <p:nvPr userDrawn="1"/>
        </p:nvSpPr>
        <p:spPr>
          <a:xfrm flipH="1">
            <a:off x="-433392" y="252971"/>
            <a:ext cx="5076829" cy="584776"/>
          </a:xfrm>
          <a:prstGeom prst="parallelogram">
            <a:avLst>
              <a:gd name="adj" fmla="val 60118"/>
            </a:avLst>
          </a:prstGeom>
          <a:solidFill>
            <a:srgbClr val="0735BE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468C552-EBD8-43D8-B0C5-E018BC785DC2}"/>
              </a:ext>
            </a:extLst>
          </p:cNvPr>
          <p:cNvSpPr txBox="1"/>
          <p:nvPr userDrawn="1"/>
        </p:nvSpPr>
        <p:spPr>
          <a:xfrm>
            <a:off x="9262643" y="545359"/>
            <a:ext cx="23060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1600" dirty="0">
                <a:solidFill>
                  <a:srgbClr val="0735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JILIN UNIVERSITY</a:t>
            </a:r>
            <a:endParaRPr lang="zh-CN" altLang="en-US" sz="1600" dirty="0">
              <a:solidFill>
                <a:srgbClr val="0735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C5A16B9C-BE0F-448E-BF3D-C60833B248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6" y="1076482"/>
            <a:ext cx="2520000" cy="252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7C6E083C-773A-406A-81D6-206D377229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5775" y="1076482"/>
            <a:ext cx="2520000" cy="252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7">
            <a:extLst>
              <a:ext uri="{FF2B5EF4-FFF2-40B4-BE49-F238E27FC236}">
                <a16:creationId xmlns:a16="http://schemas.microsoft.com/office/drawing/2014/main" id="{77B5B5CE-6875-41E1-B188-78C10F509E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16224" y="1076482"/>
            <a:ext cx="2520000" cy="252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7">
            <a:extLst>
              <a:ext uri="{FF2B5EF4-FFF2-40B4-BE49-F238E27FC236}">
                <a16:creationId xmlns:a16="http://schemas.microsoft.com/office/drawing/2014/main" id="{090DB2A9-4E91-4C5C-89E2-B82833ED63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76674" y="1076482"/>
            <a:ext cx="2520000" cy="252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91F88DF-A676-42E9-AC62-FAF470A81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00467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504CB46-5290-4AE4-AF8D-C767AE9F88DD}"/>
              </a:ext>
            </a:extLst>
          </p:cNvPr>
          <p:cNvSpPr/>
          <p:nvPr userDrawn="1"/>
        </p:nvSpPr>
        <p:spPr>
          <a:xfrm>
            <a:off x="6993731" y="1858784"/>
            <a:ext cx="5976938" cy="5976938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C625EA-A7AA-41DF-B0F5-3CBC11B49FF7}"/>
              </a:ext>
            </a:extLst>
          </p:cNvPr>
          <p:cNvSpPr/>
          <p:nvPr userDrawn="1"/>
        </p:nvSpPr>
        <p:spPr>
          <a:xfrm>
            <a:off x="7895097" y="984719"/>
            <a:ext cx="648000" cy="648000"/>
          </a:xfrm>
          <a:prstGeom prst="rect">
            <a:avLst/>
          </a:prstGeom>
          <a:solidFill>
            <a:srgbClr val="083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93F497-5C30-4744-B680-2586A07CA758}"/>
              </a:ext>
            </a:extLst>
          </p:cNvPr>
          <p:cNvSpPr/>
          <p:nvPr userDrawn="1"/>
        </p:nvSpPr>
        <p:spPr>
          <a:xfrm>
            <a:off x="10847600" y="983389"/>
            <a:ext cx="648000" cy="648000"/>
          </a:xfrm>
          <a:prstGeom prst="rect">
            <a:avLst/>
          </a:prstGeom>
          <a:solidFill>
            <a:srgbClr val="083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AF282F8-1392-4C23-BECB-6644A8FFA9F7}"/>
              </a:ext>
            </a:extLst>
          </p:cNvPr>
          <p:cNvSpPr/>
          <p:nvPr userDrawn="1"/>
        </p:nvSpPr>
        <p:spPr>
          <a:xfrm>
            <a:off x="7899100" y="2781300"/>
            <a:ext cx="648000" cy="648000"/>
          </a:xfrm>
          <a:prstGeom prst="rect">
            <a:avLst/>
          </a:prstGeom>
          <a:solidFill>
            <a:srgbClr val="083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60048AB-731E-46DD-B7A5-CD8CBE934722}"/>
              </a:ext>
            </a:extLst>
          </p:cNvPr>
          <p:cNvSpPr/>
          <p:nvPr userDrawn="1"/>
        </p:nvSpPr>
        <p:spPr>
          <a:xfrm>
            <a:off x="10847600" y="2789920"/>
            <a:ext cx="648000" cy="648000"/>
          </a:xfrm>
          <a:prstGeom prst="rect">
            <a:avLst/>
          </a:prstGeom>
          <a:solidFill>
            <a:srgbClr val="083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7386075-345B-4CC3-B90C-595CDAF1CE82}"/>
              </a:ext>
            </a:extLst>
          </p:cNvPr>
          <p:cNvSpPr/>
          <p:nvPr userDrawn="1"/>
        </p:nvSpPr>
        <p:spPr>
          <a:xfrm>
            <a:off x="10849738" y="4581525"/>
            <a:ext cx="648000" cy="648000"/>
          </a:xfrm>
          <a:prstGeom prst="rect">
            <a:avLst/>
          </a:prstGeom>
          <a:solidFill>
            <a:srgbClr val="083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FC3DDF4-8CC4-4305-9FF0-565DD67A33B0}"/>
              </a:ext>
            </a:extLst>
          </p:cNvPr>
          <p:cNvSpPr/>
          <p:nvPr userDrawn="1"/>
        </p:nvSpPr>
        <p:spPr>
          <a:xfrm>
            <a:off x="9589035" y="6165850"/>
            <a:ext cx="144000" cy="142875"/>
          </a:xfrm>
          <a:prstGeom prst="ellipse">
            <a:avLst/>
          </a:prstGeom>
          <a:solidFill>
            <a:schemeClr val="bg1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5B5CB9D7-DBC6-42D7-AAC2-4D5C94193CA6}"/>
              </a:ext>
            </a:extLst>
          </p:cNvPr>
          <p:cNvSpPr/>
          <p:nvPr userDrawn="1"/>
        </p:nvSpPr>
        <p:spPr>
          <a:xfrm>
            <a:off x="11352952" y="6165850"/>
            <a:ext cx="144000" cy="142875"/>
          </a:xfrm>
          <a:prstGeom prst="ellipse">
            <a:avLst/>
          </a:prstGeom>
          <a:solidFill>
            <a:schemeClr val="bg1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5D07C3F-F519-45B3-8D67-69C039E1D735}"/>
              </a:ext>
            </a:extLst>
          </p:cNvPr>
          <p:cNvSpPr/>
          <p:nvPr userDrawn="1"/>
        </p:nvSpPr>
        <p:spPr>
          <a:xfrm>
            <a:off x="10030014" y="6165850"/>
            <a:ext cx="144000" cy="142875"/>
          </a:xfrm>
          <a:prstGeom prst="ellipse">
            <a:avLst/>
          </a:prstGeom>
          <a:solidFill>
            <a:schemeClr val="bg1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A480CBE-B6EA-4DBA-A322-F867A7DB447D}"/>
              </a:ext>
            </a:extLst>
          </p:cNvPr>
          <p:cNvSpPr/>
          <p:nvPr userDrawn="1"/>
        </p:nvSpPr>
        <p:spPr>
          <a:xfrm>
            <a:off x="10470993" y="6165850"/>
            <a:ext cx="144000" cy="142875"/>
          </a:xfrm>
          <a:prstGeom prst="ellipse">
            <a:avLst/>
          </a:prstGeom>
          <a:solidFill>
            <a:schemeClr val="bg1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D146C6C-BD2F-488C-B3A5-B97FFAC08C9F}"/>
              </a:ext>
            </a:extLst>
          </p:cNvPr>
          <p:cNvSpPr/>
          <p:nvPr userDrawn="1"/>
        </p:nvSpPr>
        <p:spPr>
          <a:xfrm>
            <a:off x="10911972" y="6165850"/>
            <a:ext cx="144000" cy="142875"/>
          </a:xfrm>
          <a:prstGeom prst="ellipse">
            <a:avLst/>
          </a:prstGeom>
          <a:solidFill>
            <a:schemeClr val="bg1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4B42AE4-683D-4490-B877-E9D74003E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" t="-191" r="23207" b="191"/>
          <a:stretch/>
        </p:blipFill>
        <p:spPr>
          <a:xfrm>
            <a:off x="-1946452" y="-2916"/>
            <a:ext cx="7440370" cy="6852168"/>
          </a:xfrm>
          <a:prstGeom prst="trapezoid">
            <a:avLst>
              <a:gd name="adj" fmla="val 21664"/>
            </a:avLst>
          </a:prstGeom>
        </p:spPr>
      </p:pic>
      <p:sp>
        <p:nvSpPr>
          <p:cNvPr id="29" name="梯形 28">
            <a:extLst>
              <a:ext uri="{FF2B5EF4-FFF2-40B4-BE49-F238E27FC236}">
                <a16:creationId xmlns:a16="http://schemas.microsoft.com/office/drawing/2014/main" id="{00818F53-6E25-49F8-8EC0-E9B626FD4232}"/>
              </a:ext>
            </a:extLst>
          </p:cNvPr>
          <p:cNvSpPr/>
          <p:nvPr userDrawn="1"/>
        </p:nvSpPr>
        <p:spPr>
          <a:xfrm>
            <a:off x="-1971966" y="-2916"/>
            <a:ext cx="7465883" cy="6866920"/>
          </a:xfrm>
          <a:prstGeom prst="trapezoid">
            <a:avLst>
              <a:gd name="adj" fmla="val 21664"/>
            </a:avLst>
          </a:prstGeom>
          <a:solidFill>
            <a:srgbClr val="0836BF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C9B8E15-4D48-4B22-B00E-E9ADA8F009AC}"/>
              </a:ext>
            </a:extLst>
          </p:cNvPr>
          <p:cNvSpPr txBox="1"/>
          <p:nvPr userDrawn="1"/>
        </p:nvSpPr>
        <p:spPr>
          <a:xfrm>
            <a:off x="1098410" y="2457450"/>
            <a:ext cx="2185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0FD0CE6-EE5A-4B77-A714-0CB1BDA76D5D}"/>
              </a:ext>
            </a:extLst>
          </p:cNvPr>
          <p:cNvSpPr txBox="1"/>
          <p:nvPr userDrawn="1"/>
        </p:nvSpPr>
        <p:spPr>
          <a:xfrm>
            <a:off x="1200450" y="3644148"/>
            <a:ext cx="1969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D191B80F-5E3E-4DB8-ABE4-6D1889A606C9}"/>
              </a:ext>
            </a:extLst>
          </p:cNvPr>
          <p:cNvCxnSpPr/>
          <p:nvPr userDrawn="1"/>
        </p:nvCxnSpPr>
        <p:spPr>
          <a:xfrm>
            <a:off x="6467015" y="4004170"/>
            <a:ext cx="488596" cy="2222500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B722696-C24F-4A48-A5C6-933FE5A89059}"/>
              </a:ext>
            </a:extLst>
          </p:cNvPr>
          <p:cNvCxnSpPr/>
          <p:nvPr userDrawn="1"/>
        </p:nvCxnSpPr>
        <p:spPr>
          <a:xfrm>
            <a:off x="6892978" y="5455574"/>
            <a:ext cx="488596" cy="2222500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EFB8FF8-42F6-498C-B23A-93AC6B553E5D}"/>
              </a:ext>
            </a:extLst>
          </p:cNvPr>
          <p:cNvCxnSpPr/>
          <p:nvPr userDrawn="1"/>
        </p:nvCxnSpPr>
        <p:spPr>
          <a:xfrm>
            <a:off x="11874865" y="266776"/>
            <a:ext cx="488596" cy="2222500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E841220-C9CB-453C-AC69-1B2B7D8A9930}"/>
              </a:ext>
            </a:extLst>
          </p:cNvPr>
          <p:cNvCxnSpPr/>
          <p:nvPr userDrawn="1"/>
        </p:nvCxnSpPr>
        <p:spPr>
          <a:xfrm>
            <a:off x="1303020" y="3638550"/>
            <a:ext cx="1840230" cy="0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F133047-34F7-4BC7-BE5F-8452995EE7D6}"/>
              </a:ext>
            </a:extLst>
          </p:cNvPr>
          <p:cNvCxnSpPr/>
          <p:nvPr userDrawn="1"/>
        </p:nvCxnSpPr>
        <p:spPr>
          <a:xfrm>
            <a:off x="1303020" y="4057650"/>
            <a:ext cx="1840230" cy="0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19C6279E-B221-4FA5-9FDE-8A5B7777D6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919480"/>
            <a:ext cx="1723197" cy="534017"/>
          </a:xfrm>
        </p:spPr>
        <p:txBody>
          <a:bodyPr rIns="0" anchor="ctr">
            <a:normAutofit/>
          </a:bodyPr>
          <a:lstStyle>
            <a:lvl1pPr marL="0" indent="0" algn="r">
              <a:buFontTx/>
              <a:buNone/>
              <a:defRPr sz="2800" b="1"/>
            </a:lvl1pPr>
          </a:lstStyle>
          <a:p>
            <a:pPr lvl="0"/>
            <a:r>
              <a:rPr lang="zh-CN" altLang="en-US"/>
              <a:t>课题背景</a:t>
            </a:r>
          </a:p>
        </p:txBody>
      </p:sp>
      <p:sp>
        <p:nvSpPr>
          <p:cNvPr id="38" name="文本占位符 36">
            <a:extLst>
              <a:ext uri="{FF2B5EF4-FFF2-40B4-BE49-F238E27FC236}">
                <a16:creationId xmlns:a16="http://schemas.microsoft.com/office/drawing/2014/main" id="{31EFEABC-E84F-4C87-9DC3-2990BBE9F7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72846" y="919480"/>
            <a:ext cx="1723197" cy="534017"/>
          </a:xfrm>
        </p:spPr>
        <p:txBody>
          <a:bodyPr rIns="0" anchor="ctr">
            <a:normAutofit/>
          </a:bodyPr>
          <a:lstStyle>
            <a:lvl1pPr marL="0" indent="0" algn="r">
              <a:buFontTx/>
              <a:buNone/>
              <a:defRPr sz="2800" b="1"/>
            </a:lvl1pPr>
          </a:lstStyle>
          <a:p>
            <a:pPr lvl="0"/>
            <a:r>
              <a:rPr lang="zh-CN" altLang="en-US"/>
              <a:t>项目进展</a:t>
            </a:r>
          </a:p>
        </p:txBody>
      </p:sp>
      <p:sp>
        <p:nvSpPr>
          <p:cNvPr id="39" name="文本占位符 36">
            <a:extLst>
              <a:ext uri="{FF2B5EF4-FFF2-40B4-BE49-F238E27FC236}">
                <a16:creationId xmlns:a16="http://schemas.microsoft.com/office/drawing/2014/main" id="{DC8509F2-ABB6-4CCC-AA03-33790E25DA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739056"/>
            <a:ext cx="1723197" cy="534017"/>
          </a:xfrm>
        </p:spPr>
        <p:txBody>
          <a:bodyPr rIns="0" anchor="ctr">
            <a:normAutofit/>
          </a:bodyPr>
          <a:lstStyle>
            <a:lvl1pPr marL="0" indent="0" algn="r">
              <a:buFontTx/>
              <a:buNone/>
              <a:defRPr sz="2800" b="1"/>
            </a:lvl1pPr>
          </a:lstStyle>
          <a:p>
            <a:pPr lvl="0"/>
            <a:r>
              <a:rPr lang="zh-CN" altLang="en-US"/>
              <a:t>结论分析</a:t>
            </a:r>
          </a:p>
        </p:txBody>
      </p:sp>
      <p:sp>
        <p:nvSpPr>
          <p:cNvPr id="40" name="文本占位符 36">
            <a:extLst>
              <a:ext uri="{FF2B5EF4-FFF2-40B4-BE49-F238E27FC236}">
                <a16:creationId xmlns:a16="http://schemas.microsoft.com/office/drawing/2014/main" id="{C2DB5F98-C773-4CCB-A8A1-E77AFDC909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72846" y="2739056"/>
            <a:ext cx="1723197" cy="534017"/>
          </a:xfrm>
        </p:spPr>
        <p:txBody>
          <a:bodyPr rIns="0" anchor="ctr">
            <a:normAutofit/>
          </a:bodyPr>
          <a:lstStyle>
            <a:lvl1pPr marL="0" indent="0" algn="r">
              <a:buFontTx/>
              <a:buNone/>
              <a:defRPr sz="2800" b="1"/>
            </a:lvl1pPr>
          </a:lstStyle>
          <a:p>
            <a:pPr lvl="0"/>
            <a:r>
              <a:rPr lang="zh-CN" altLang="en-US"/>
              <a:t>问题剖析</a:t>
            </a:r>
          </a:p>
        </p:txBody>
      </p:sp>
      <p:sp>
        <p:nvSpPr>
          <p:cNvPr id="41" name="文本占位符 36">
            <a:extLst>
              <a:ext uri="{FF2B5EF4-FFF2-40B4-BE49-F238E27FC236}">
                <a16:creationId xmlns:a16="http://schemas.microsoft.com/office/drawing/2014/main" id="{603472B7-85AC-4D8A-96B1-E90DCC2387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72846" y="4527975"/>
            <a:ext cx="1723197" cy="534017"/>
          </a:xfrm>
        </p:spPr>
        <p:txBody>
          <a:bodyPr rIns="0" anchor="ctr">
            <a:normAutofit/>
          </a:bodyPr>
          <a:lstStyle>
            <a:lvl1pPr marL="0" indent="0" algn="r">
              <a:buFontTx/>
              <a:buNone/>
              <a:defRPr sz="2800" b="1"/>
            </a:lvl1pPr>
          </a:lstStyle>
          <a:p>
            <a:pPr lvl="0"/>
            <a:r>
              <a:rPr lang="zh-CN" altLang="en-US"/>
              <a:t>规划愿景</a:t>
            </a:r>
          </a:p>
        </p:txBody>
      </p:sp>
      <p:sp>
        <p:nvSpPr>
          <p:cNvPr id="43" name="文本占位符 42">
            <a:extLst>
              <a:ext uri="{FF2B5EF4-FFF2-40B4-BE49-F238E27FC236}">
                <a16:creationId xmlns:a16="http://schemas.microsoft.com/office/drawing/2014/main" id="{563A2952-16C0-4A39-9F1B-3DD121E04D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45473" y="1354932"/>
            <a:ext cx="2273723" cy="338555"/>
          </a:xfrm>
        </p:spPr>
        <p:txBody>
          <a:bodyPr rIns="0" anchor="ctr">
            <a:noAutofit/>
          </a:bodyPr>
          <a:lstStyle>
            <a:lvl1pPr marL="0" indent="0" algn="r">
              <a:buFontTx/>
              <a:buNone/>
              <a:defRPr sz="1400">
                <a:solidFill>
                  <a:schemeClr val="accent1">
                    <a:alpha val="54000"/>
                  </a:schemeClr>
                </a:solidFill>
              </a:defRPr>
            </a:lvl1pPr>
          </a:lstStyle>
          <a:p>
            <a:pPr lvl="0"/>
            <a:r>
              <a:rPr lang="de-DE" altLang="zh-CN"/>
              <a:t>Background of the project</a:t>
            </a:r>
          </a:p>
        </p:txBody>
      </p:sp>
      <p:sp>
        <p:nvSpPr>
          <p:cNvPr id="44" name="文本占位符 42">
            <a:extLst>
              <a:ext uri="{FF2B5EF4-FFF2-40B4-BE49-F238E27FC236}">
                <a16:creationId xmlns:a16="http://schemas.microsoft.com/office/drawing/2014/main" id="{F58204F2-1ABA-441C-BF60-9DF0D3D11A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45473" y="3208020"/>
            <a:ext cx="2273723" cy="261129"/>
          </a:xfrm>
        </p:spPr>
        <p:txBody>
          <a:bodyPr rIns="0" anchor="ctr">
            <a:noAutofit/>
          </a:bodyPr>
          <a:lstStyle>
            <a:lvl1pPr marL="0" indent="0" algn="r">
              <a:buFontTx/>
              <a:buNone/>
              <a:defRPr sz="1400">
                <a:solidFill>
                  <a:schemeClr val="accent1">
                    <a:alpha val="54000"/>
                  </a:schemeClr>
                </a:solidFill>
              </a:defRPr>
            </a:lvl1pPr>
          </a:lstStyle>
          <a:p>
            <a:pPr lvl="0"/>
            <a:r>
              <a:rPr lang="de-DE" altLang="zh-CN"/>
              <a:t>Conclusion and Analysis</a:t>
            </a:r>
          </a:p>
        </p:txBody>
      </p:sp>
      <p:sp>
        <p:nvSpPr>
          <p:cNvPr id="45" name="文本占位符 42">
            <a:extLst>
              <a:ext uri="{FF2B5EF4-FFF2-40B4-BE49-F238E27FC236}">
                <a16:creationId xmlns:a16="http://schemas.microsoft.com/office/drawing/2014/main" id="{49A8708C-49FB-4EB1-AB8B-63188CF58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16927" y="3208020"/>
            <a:ext cx="2079116" cy="261129"/>
          </a:xfrm>
        </p:spPr>
        <p:txBody>
          <a:bodyPr rIns="0" anchor="ctr">
            <a:noAutofit/>
          </a:bodyPr>
          <a:lstStyle>
            <a:lvl1pPr marL="0" indent="0" algn="r">
              <a:buFontTx/>
              <a:buNone/>
              <a:defRPr sz="1400">
                <a:solidFill>
                  <a:schemeClr val="accent1">
                    <a:alpha val="54000"/>
                  </a:schemeClr>
                </a:solidFill>
              </a:defRPr>
            </a:lvl1pPr>
          </a:lstStyle>
          <a:p>
            <a:pPr lvl="0"/>
            <a:r>
              <a:rPr lang="de-DE" altLang="zh-CN"/>
              <a:t>Analysis of the Problem</a:t>
            </a:r>
          </a:p>
        </p:txBody>
      </p:sp>
      <p:sp>
        <p:nvSpPr>
          <p:cNvPr id="46" name="文本占位符 42">
            <a:extLst>
              <a:ext uri="{FF2B5EF4-FFF2-40B4-BE49-F238E27FC236}">
                <a16:creationId xmlns:a16="http://schemas.microsoft.com/office/drawing/2014/main" id="{33122E7A-0127-46CC-AD6F-689BCBF85E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16927" y="1393645"/>
            <a:ext cx="2079116" cy="261129"/>
          </a:xfrm>
        </p:spPr>
        <p:txBody>
          <a:bodyPr rIns="0" anchor="ctr">
            <a:noAutofit/>
          </a:bodyPr>
          <a:lstStyle>
            <a:lvl1pPr marL="0" indent="0" algn="r">
              <a:buFontTx/>
              <a:buNone/>
              <a:defRPr sz="1400">
                <a:solidFill>
                  <a:schemeClr val="accent1">
                    <a:alpha val="54000"/>
                  </a:schemeClr>
                </a:solidFill>
              </a:defRPr>
            </a:lvl1pPr>
          </a:lstStyle>
          <a:p>
            <a:pPr lvl="0"/>
            <a:r>
              <a:rPr lang="de-DE" altLang="zh-CN"/>
              <a:t>Project Progress</a:t>
            </a:r>
          </a:p>
        </p:txBody>
      </p:sp>
      <p:sp>
        <p:nvSpPr>
          <p:cNvPr id="47" name="文本占位符 42">
            <a:extLst>
              <a:ext uri="{FF2B5EF4-FFF2-40B4-BE49-F238E27FC236}">
                <a16:creationId xmlns:a16="http://schemas.microsoft.com/office/drawing/2014/main" id="{088B8EAE-F0C7-4AB9-ACF7-A220CE7195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16927" y="5014205"/>
            <a:ext cx="2079116" cy="261129"/>
          </a:xfrm>
        </p:spPr>
        <p:txBody>
          <a:bodyPr rIns="0" anchor="ctr">
            <a:noAutofit/>
          </a:bodyPr>
          <a:lstStyle>
            <a:lvl1pPr marL="0" indent="0" algn="r">
              <a:buFontTx/>
              <a:buNone/>
              <a:defRPr sz="1400">
                <a:solidFill>
                  <a:schemeClr val="accent1">
                    <a:alpha val="54000"/>
                  </a:schemeClr>
                </a:solidFill>
              </a:defRPr>
            </a:lvl1pPr>
          </a:lstStyle>
          <a:p>
            <a:pPr lvl="0"/>
            <a:r>
              <a:rPr lang="de-DE" altLang="zh-CN"/>
              <a:t>Plans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241581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93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章节页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F43186B-1707-4EEF-BCDE-4890A54709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 detail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9413" y="-7988"/>
            <a:ext cx="10297056" cy="6858000"/>
          </a:xfrm>
          <a:prstGeom prst="rect">
            <a:avLst/>
          </a:prstGeom>
        </p:spPr>
      </p:pic>
      <p:sp>
        <p:nvSpPr>
          <p:cNvPr id="9" name="平行四边形 8">
            <a:extLst>
              <a:ext uri="{FF2B5EF4-FFF2-40B4-BE49-F238E27FC236}">
                <a16:creationId xmlns:a16="http://schemas.microsoft.com/office/drawing/2014/main" id="{EBC39C6F-5962-4926-BFE8-B8D9C65C0E68}"/>
              </a:ext>
            </a:extLst>
          </p:cNvPr>
          <p:cNvSpPr/>
          <p:nvPr userDrawn="1"/>
        </p:nvSpPr>
        <p:spPr>
          <a:xfrm>
            <a:off x="-1269990" y="0"/>
            <a:ext cx="7440370" cy="6864688"/>
          </a:xfrm>
          <a:prstGeom prst="parallelogram">
            <a:avLst>
              <a:gd name="adj" fmla="val 33045"/>
            </a:avLst>
          </a:prstGeom>
          <a:solidFill>
            <a:srgbClr val="083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50AD0D-1CF6-4376-99E6-595F14695C36}"/>
              </a:ext>
            </a:extLst>
          </p:cNvPr>
          <p:cNvSpPr txBox="1"/>
          <p:nvPr userDrawn="1"/>
        </p:nvSpPr>
        <p:spPr>
          <a:xfrm>
            <a:off x="8700288" y="812981"/>
            <a:ext cx="301447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9900" dirty="0">
                <a:gradFill>
                  <a:gsLst>
                    <a:gs pos="12000">
                      <a:srgbClr val="0836BF"/>
                    </a:gs>
                    <a:gs pos="75000">
                      <a:srgbClr val="0836BF">
                        <a:alpha val="0"/>
                      </a:srgbClr>
                    </a:gs>
                  </a:gsLst>
                  <a:lin ang="5400000" scaled="1"/>
                </a:gra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z="19900" dirty="0">
              <a:gradFill>
                <a:gsLst>
                  <a:gs pos="12000">
                    <a:srgbClr val="0836BF"/>
                  </a:gs>
                  <a:gs pos="75000">
                    <a:srgbClr val="0836BF">
                      <a:alpha val="0"/>
                    </a:srgbClr>
                  </a:gs>
                </a:gsLst>
                <a:lin ang="5400000" scaled="1"/>
              </a:gra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9D0B38A-B5C2-432C-B616-575B016947B5}"/>
              </a:ext>
            </a:extLst>
          </p:cNvPr>
          <p:cNvSpPr/>
          <p:nvPr userDrawn="1"/>
        </p:nvSpPr>
        <p:spPr>
          <a:xfrm>
            <a:off x="9589035" y="6165850"/>
            <a:ext cx="144000" cy="142875"/>
          </a:xfrm>
          <a:prstGeom prst="ellipse">
            <a:avLst/>
          </a:prstGeom>
          <a:solidFill>
            <a:srgbClr val="0836BF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CF24337-1371-490F-8655-B575325F44DF}"/>
              </a:ext>
            </a:extLst>
          </p:cNvPr>
          <p:cNvSpPr/>
          <p:nvPr userDrawn="1"/>
        </p:nvSpPr>
        <p:spPr>
          <a:xfrm>
            <a:off x="11352952" y="6165850"/>
            <a:ext cx="144000" cy="142875"/>
          </a:xfrm>
          <a:prstGeom prst="ellipse">
            <a:avLst/>
          </a:prstGeom>
          <a:noFill/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A69756A-1D71-46DF-BAAF-A1F8131EA37F}"/>
              </a:ext>
            </a:extLst>
          </p:cNvPr>
          <p:cNvSpPr/>
          <p:nvPr userDrawn="1"/>
        </p:nvSpPr>
        <p:spPr>
          <a:xfrm>
            <a:off x="10030014" y="6165850"/>
            <a:ext cx="144000" cy="142875"/>
          </a:xfrm>
          <a:prstGeom prst="ellipse">
            <a:avLst/>
          </a:prstGeom>
          <a:noFill/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554BF98-3562-4591-8236-6841C65814E1}"/>
              </a:ext>
            </a:extLst>
          </p:cNvPr>
          <p:cNvSpPr/>
          <p:nvPr userDrawn="1"/>
        </p:nvSpPr>
        <p:spPr>
          <a:xfrm>
            <a:off x="10470993" y="6165850"/>
            <a:ext cx="144000" cy="142875"/>
          </a:xfrm>
          <a:prstGeom prst="ellipse">
            <a:avLst/>
          </a:prstGeom>
          <a:noFill/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C5B5208-4D6B-4890-8868-5EA22D264A71}"/>
              </a:ext>
            </a:extLst>
          </p:cNvPr>
          <p:cNvSpPr/>
          <p:nvPr userDrawn="1"/>
        </p:nvSpPr>
        <p:spPr>
          <a:xfrm>
            <a:off x="10911972" y="6165850"/>
            <a:ext cx="144000" cy="142875"/>
          </a:xfrm>
          <a:prstGeom prst="ellipse">
            <a:avLst/>
          </a:prstGeom>
          <a:noFill/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0CFA2AB-5893-4091-83F9-D52E662FE109}"/>
              </a:ext>
            </a:extLst>
          </p:cNvPr>
          <p:cNvCxnSpPr/>
          <p:nvPr userDrawn="1"/>
        </p:nvCxnSpPr>
        <p:spPr>
          <a:xfrm flipH="1">
            <a:off x="7395585" y="-344512"/>
            <a:ext cx="1184796" cy="2479729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CFBEEF4-612B-4554-8F6B-8547094528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378151" y="1628775"/>
            <a:ext cx="1375879" cy="3031828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563AB83-01E9-4110-99A8-F08FBE2B2F4B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53145" y="3760099"/>
            <a:ext cx="970163" cy="2137811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2CD0B43-5726-4A2D-8866-934026CB1D9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33127" y="4882431"/>
            <a:ext cx="1375879" cy="3031828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2D5495A5-99EB-4D3E-BC20-862923E2D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69610" y="-19050"/>
            <a:ext cx="7440370" cy="6880124"/>
          </a:xfrm>
          <a:custGeom>
            <a:avLst/>
            <a:gdLst>
              <a:gd name="connsiteX0" fmla="*/ 1720031 w 7440370"/>
              <a:gd name="connsiteY0" fmla="*/ 0 h 6880124"/>
              <a:gd name="connsiteX1" fmla="*/ 7440370 w 7440370"/>
              <a:gd name="connsiteY1" fmla="*/ 0 h 6880124"/>
              <a:gd name="connsiteX2" fmla="*/ 5720339 w 7440370"/>
              <a:gd name="connsiteY2" fmla="*/ 6880124 h 6880124"/>
              <a:gd name="connsiteX3" fmla="*/ 0 w 7440370"/>
              <a:gd name="connsiteY3" fmla="*/ 6880124 h 6880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0370" h="6880124">
                <a:moveTo>
                  <a:pt x="1720031" y="0"/>
                </a:moveTo>
                <a:lnTo>
                  <a:pt x="7440370" y="0"/>
                </a:lnTo>
                <a:lnTo>
                  <a:pt x="5720339" y="6880124"/>
                </a:lnTo>
                <a:lnTo>
                  <a:pt x="0" y="68801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D76707EF-399D-4A05-97B3-51AEE48068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0371" y="2692420"/>
            <a:ext cx="4677397" cy="1169082"/>
          </a:xfr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7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课题背景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7A504314-8CF5-4BDB-A95A-C7F32149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7018" y="3967691"/>
            <a:ext cx="5260750" cy="507935"/>
          </a:xfr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altLang="zh-CN"/>
              <a:t>Background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2672245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F43186B-1707-4EEF-BCDE-4890A54709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 detail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9413" y="-7988"/>
            <a:ext cx="10297056" cy="6858000"/>
          </a:xfrm>
          <a:prstGeom prst="rect">
            <a:avLst/>
          </a:prstGeom>
        </p:spPr>
      </p:pic>
      <p:sp>
        <p:nvSpPr>
          <p:cNvPr id="9" name="平行四边形 8">
            <a:extLst>
              <a:ext uri="{FF2B5EF4-FFF2-40B4-BE49-F238E27FC236}">
                <a16:creationId xmlns:a16="http://schemas.microsoft.com/office/drawing/2014/main" id="{EBC39C6F-5962-4926-BFE8-B8D9C65C0E68}"/>
              </a:ext>
            </a:extLst>
          </p:cNvPr>
          <p:cNvSpPr/>
          <p:nvPr userDrawn="1"/>
        </p:nvSpPr>
        <p:spPr>
          <a:xfrm>
            <a:off x="-1269990" y="0"/>
            <a:ext cx="7440370" cy="6864688"/>
          </a:xfrm>
          <a:prstGeom prst="parallelogram">
            <a:avLst>
              <a:gd name="adj" fmla="val 33045"/>
            </a:avLst>
          </a:prstGeom>
          <a:solidFill>
            <a:srgbClr val="083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50AD0D-1CF6-4376-99E6-595F14695C36}"/>
              </a:ext>
            </a:extLst>
          </p:cNvPr>
          <p:cNvSpPr txBox="1"/>
          <p:nvPr userDrawn="1"/>
        </p:nvSpPr>
        <p:spPr>
          <a:xfrm>
            <a:off x="8700288" y="812981"/>
            <a:ext cx="301447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9900">
                <a:gradFill>
                  <a:gsLst>
                    <a:gs pos="12000">
                      <a:srgbClr val="0836BF"/>
                    </a:gs>
                    <a:gs pos="75000">
                      <a:srgbClr val="0836BF">
                        <a:alpha val="0"/>
                      </a:srgbClr>
                    </a:gs>
                  </a:gsLst>
                  <a:lin ang="5400000" scaled="1"/>
                </a:gra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z="19900" dirty="0">
              <a:gradFill>
                <a:gsLst>
                  <a:gs pos="12000">
                    <a:srgbClr val="0836BF"/>
                  </a:gs>
                  <a:gs pos="75000">
                    <a:srgbClr val="0836BF">
                      <a:alpha val="0"/>
                    </a:srgbClr>
                  </a:gs>
                </a:gsLst>
                <a:lin ang="5400000" scaled="1"/>
              </a:gra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A69756A-1D71-46DF-BAAF-A1F8131EA37F}"/>
              </a:ext>
            </a:extLst>
          </p:cNvPr>
          <p:cNvSpPr>
            <a:spLocks/>
          </p:cNvSpPr>
          <p:nvPr userDrawn="1"/>
        </p:nvSpPr>
        <p:spPr>
          <a:xfrm>
            <a:off x="9589035" y="6165850"/>
            <a:ext cx="144000" cy="142875"/>
          </a:xfrm>
          <a:prstGeom prst="ellipse">
            <a:avLst/>
          </a:prstGeom>
          <a:noFill/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CF24337-1371-490F-8655-B575325F44DF}"/>
              </a:ext>
            </a:extLst>
          </p:cNvPr>
          <p:cNvSpPr/>
          <p:nvPr userDrawn="1"/>
        </p:nvSpPr>
        <p:spPr>
          <a:xfrm>
            <a:off x="11352952" y="6165850"/>
            <a:ext cx="144000" cy="142875"/>
          </a:xfrm>
          <a:prstGeom prst="ellipse">
            <a:avLst/>
          </a:prstGeom>
          <a:noFill/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9D0B38A-B5C2-432C-B616-575B016947B5}"/>
              </a:ext>
            </a:extLst>
          </p:cNvPr>
          <p:cNvSpPr>
            <a:spLocks/>
          </p:cNvSpPr>
          <p:nvPr userDrawn="1"/>
        </p:nvSpPr>
        <p:spPr>
          <a:xfrm>
            <a:off x="10030014" y="6165850"/>
            <a:ext cx="144000" cy="142875"/>
          </a:xfrm>
          <a:prstGeom prst="ellipse">
            <a:avLst/>
          </a:prstGeom>
          <a:solidFill>
            <a:srgbClr val="0836BF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554BF98-3562-4591-8236-6841C65814E1}"/>
              </a:ext>
            </a:extLst>
          </p:cNvPr>
          <p:cNvSpPr/>
          <p:nvPr userDrawn="1"/>
        </p:nvSpPr>
        <p:spPr>
          <a:xfrm>
            <a:off x="10470993" y="6165850"/>
            <a:ext cx="144000" cy="142875"/>
          </a:xfrm>
          <a:prstGeom prst="ellipse">
            <a:avLst/>
          </a:prstGeom>
          <a:noFill/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C5B5208-4D6B-4890-8868-5EA22D264A71}"/>
              </a:ext>
            </a:extLst>
          </p:cNvPr>
          <p:cNvSpPr/>
          <p:nvPr userDrawn="1"/>
        </p:nvSpPr>
        <p:spPr>
          <a:xfrm>
            <a:off x="10911972" y="6165850"/>
            <a:ext cx="144000" cy="142875"/>
          </a:xfrm>
          <a:prstGeom prst="ellipse">
            <a:avLst/>
          </a:prstGeom>
          <a:noFill/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0CFA2AB-5893-4091-83F9-D52E662FE109}"/>
              </a:ext>
            </a:extLst>
          </p:cNvPr>
          <p:cNvCxnSpPr/>
          <p:nvPr userDrawn="1"/>
        </p:nvCxnSpPr>
        <p:spPr>
          <a:xfrm flipH="1">
            <a:off x="7395585" y="-344512"/>
            <a:ext cx="1184796" cy="2479729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CFBEEF4-612B-4554-8F6B-8547094528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378151" y="1628775"/>
            <a:ext cx="1375879" cy="3031828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563AB83-01E9-4110-99A8-F08FBE2B2F4B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53145" y="3760099"/>
            <a:ext cx="970163" cy="2137811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2CD0B43-5726-4A2D-8866-934026CB1D9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33127" y="4882431"/>
            <a:ext cx="1375879" cy="3031828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2D5495A5-99EB-4D3E-BC20-862923E2D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69610" y="-19050"/>
            <a:ext cx="7440370" cy="6880124"/>
          </a:xfrm>
          <a:custGeom>
            <a:avLst/>
            <a:gdLst>
              <a:gd name="connsiteX0" fmla="*/ 1720031 w 7440370"/>
              <a:gd name="connsiteY0" fmla="*/ 0 h 6880124"/>
              <a:gd name="connsiteX1" fmla="*/ 7440370 w 7440370"/>
              <a:gd name="connsiteY1" fmla="*/ 0 h 6880124"/>
              <a:gd name="connsiteX2" fmla="*/ 5720339 w 7440370"/>
              <a:gd name="connsiteY2" fmla="*/ 6880124 h 6880124"/>
              <a:gd name="connsiteX3" fmla="*/ 0 w 7440370"/>
              <a:gd name="connsiteY3" fmla="*/ 6880124 h 6880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0370" h="6880124">
                <a:moveTo>
                  <a:pt x="1720031" y="0"/>
                </a:moveTo>
                <a:lnTo>
                  <a:pt x="7440370" y="0"/>
                </a:lnTo>
                <a:lnTo>
                  <a:pt x="5720339" y="6880124"/>
                </a:lnTo>
                <a:lnTo>
                  <a:pt x="0" y="68801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D76707EF-399D-4A05-97B3-51AEE48068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0371" y="2692420"/>
            <a:ext cx="4677397" cy="1169082"/>
          </a:xfr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7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项目进展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7A504314-8CF5-4BDB-A95A-C7F32149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7018" y="3967691"/>
            <a:ext cx="5260750" cy="507935"/>
          </a:xfr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altLang="zh-CN"/>
              <a:t>Project Progress</a:t>
            </a:r>
          </a:p>
        </p:txBody>
      </p:sp>
    </p:spTree>
    <p:extLst>
      <p:ext uri="{BB962C8B-B14F-4D97-AF65-F5344CB8AC3E}">
        <p14:creationId xmlns:p14="http://schemas.microsoft.com/office/powerpoint/2010/main" val="334261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F43186B-1707-4EEF-BCDE-4890A54709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 detail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9413" y="-7988"/>
            <a:ext cx="10297056" cy="6858000"/>
          </a:xfrm>
          <a:prstGeom prst="rect">
            <a:avLst/>
          </a:prstGeom>
        </p:spPr>
      </p:pic>
      <p:sp>
        <p:nvSpPr>
          <p:cNvPr id="9" name="平行四边形 8">
            <a:extLst>
              <a:ext uri="{FF2B5EF4-FFF2-40B4-BE49-F238E27FC236}">
                <a16:creationId xmlns:a16="http://schemas.microsoft.com/office/drawing/2014/main" id="{EBC39C6F-5962-4926-BFE8-B8D9C65C0E68}"/>
              </a:ext>
            </a:extLst>
          </p:cNvPr>
          <p:cNvSpPr/>
          <p:nvPr userDrawn="1"/>
        </p:nvSpPr>
        <p:spPr>
          <a:xfrm>
            <a:off x="-1269990" y="0"/>
            <a:ext cx="7440370" cy="6864688"/>
          </a:xfrm>
          <a:prstGeom prst="parallelogram">
            <a:avLst>
              <a:gd name="adj" fmla="val 33045"/>
            </a:avLst>
          </a:prstGeom>
          <a:solidFill>
            <a:srgbClr val="083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50AD0D-1CF6-4376-99E6-595F14695C36}"/>
              </a:ext>
            </a:extLst>
          </p:cNvPr>
          <p:cNvSpPr txBox="1"/>
          <p:nvPr userDrawn="1"/>
        </p:nvSpPr>
        <p:spPr>
          <a:xfrm>
            <a:off x="8700288" y="812981"/>
            <a:ext cx="301447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9900">
                <a:gradFill>
                  <a:gsLst>
                    <a:gs pos="12000">
                      <a:srgbClr val="0836BF"/>
                    </a:gs>
                    <a:gs pos="75000">
                      <a:srgbClr val="0836BF">
                        <a:alpha val="0"/>
                      </a:srgbClr>
                    </a:gs>
                  </a:gsLst>
                  <a:lin ang="5400000" scaled="1"/>
                </a:gra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z="19900" dirty="0">
              <a:gradFill>
                <a:gsLst>
                  <a:gs pos="12000">
                    <a:srgbClr val="0836BF"/>
                  </a:gs>
                  <a:gs pos="75000">
                    <a:srgbClr val="0836BF">
                      <a:alpha val="0"/>
                    </a:srgbClr>
                  </a:gs>
                </a:gsLst>
                <a:lin ang="5400000" scaled="1"/>
              </a:gra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0CFA2AB-5893-4091-83F9-D52E662FE109}"/>
              </a:ext>
            </a:extLst>
          </p:cNvPr>
          <p:cNvCxnSpPr/>
          <p:nvPr userDrawn="1"/>
        </p:nvCxnSpPr>
        <p:spPr>
          <a:xfrm flipH="1">
            <a:off x="7395585" y="-344512"/>
            <a:ext cx="1184796" cy="2479729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CFBEEF4-612B-4554-8F6B-8547094528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378151" y="1628775"/>
            <a:ext cx="1375879" cy="3031828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563AB83-01E9-4110-99A8-F08FBE2B2F4B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53145" y="3760099"/>
            <a:ext cx="970163" cy="2137811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2CD0B43-5726-4A2D-8866-934026CB1D9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33127" y="4882431"/>
            <a:ext cx="1375879" cy="3031828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2D5495A5-99EB-4D3E-BC20-862923E2D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69610" y="-19050"/>
            <a:ext cx="7440370" cy="6880124"/>
          </a:xfrm>
          <a:custGeom>
            <a:avLst/>
            <a:gdLst>
              <a:gd name="connsiteX0" fmla="*/ 1720031 w 7440370"/>
              <a:gd name="connsiteY0" fmla="*/ 0 h 6880124"/>
              <a:gd name="connsiteX1" fmla="*/ 7440370 w 7440370"/>
              <a:gd name="connsiteY1" fmla="*/ 0 h 6880124"/>
              <a:gd name="connsiteX2" fmla="*/ 5720339 w 7440370"/>
              <a:gd name="connsiteY2" fmla="*/ 6880124 h 6880124"/>
              <a:gd name="connsiteX3" fmla="*/ 0 w 7440370"/>
              <a:gd name="connsiteY3" fmla="*/ 6880124 h 6880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0370" h="6880124">
                <a:moveTo>
                  <a:pt x="1720031" y="0"/>
                </a:moveTo>
                <a:lnTo>
                  <a:pt x="7440370" y="0"/>
                </a:lnTo>
                <a:lnTo>
                  <a:pt x="5720339" y="6880124"/>
                </a:lnTo>
                <a:lnTo>
                  <a:pt x="0" y="68801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D76707EF-399D-4A05-97B3-51AEE48068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0371" y="2692420"/>
            <a:ext cx="4677397" cy="1169082"/>
          </a:xfr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7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结论分析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7A504314-8CF5-4BDB-A95A-C7F32149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7018" y="3967691"/>
            <a:ext cx="5260750" cy="507935"/>
          </a:xfr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altLang="zh-CN"/>
              <a:t>Conclusion and Analysis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86573B3-6C73-4EFF-BEB0-B21AC6C367B3}"/>
              </a:ext>
            </a:extLst>
          </p:cNvPr>
          <p:cNvSpPr>
            <a:spLocks/>
          </p:cNvSpPr>
          <p:nvPr userDrawn="1"/>
        </p:nvSpPr>
        <p:spPr>
          <a:xfrm>
            <a:off x="9589035" y="6165850"/>
            <a:ext cx="144000" cy="142875"/>
          </a:xfrm>
          <a:prstGeom prst="ellipse">
            <a:avLst/>
          </a:prstGeom>
          <a:noFill/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4D89C4ED-61E1-41B1-875F-AEDB1475A06E}"/>
              </a:ext>
            </a:extLst>
          </p:cNvPr>
          <p:cNvSpPr/>
          <p:nvPr userDrawn="1"/>
        </p:nvSpPr>
        <p:spPr>
          <a:xfrm>
            <a:off x="11352952" y="6165850"/>
            <a:ext cx="144000" cy="142875"/>
          </a:xfrm>
          <a:prstGeom prst="ellipse">
            <a:avLst/>
          </a:prstGeom>
          <a:noFill/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FE865712-4AE5-4C61-94B1-61ED0D9C2265}"/>
              </a:ext>
            </a:extLst>
          </p:cNvPr>
          <p:cNvSpPr/>
          <p:nvPr userDrawn="1"/>
        </p:nvSpPr>
        <p:spPr>
          <a:xfrm>
            <a:off x="10030014" y="6165850"/>
            <a:ext cx="144000" cy="142875"/>
          </a:xfrm>
          <a:prstGeom prst="ellipse">
            <a:avLst/>
          </a:prstGeom>
          <a:noFill/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AC9B3E13-E933-4D1B-8159-B8777880B1A2}"/>
              </a:ext>
            </a:extLst>
          </p:cNvPr>
          <p:cNvSpPr>
            <a:spLocks/>
          </p:cNvSpPr>
          <p:nvPr userDrawn="1"/>
        </p:nvSpPr>
        <p:spPr>
          <a:xfrm>
            <a:off x="10470993" y="6165850"/>
            <a:ext cx="144000" cy="142875"/>
          </a:xfrm>
          <a:prstGeom prst="ellipse">
            <a:avLst/>
          </a:prstGeom>
          <a:solidFill>
            <a:srgbClr val="0836BF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72C7E31-60B8-41DC-9FFD-E26514586511}"/>
              </a:ext>
            </a:extLst>
          </p:cNvPr>
          <p:cNvSpPr/>
          <p:nvPr userDrawn="1"/>
        </p:nvSpPr>
        <p:spPr>
          <a:xfrm>
            <a:off x="10911972" y="6165850"/>
            <a:ext cx="144000" cy="142875"/>
          </a:xfrm>
          <a:prstGeom prst="ellipse">
            <a:avLst/>
          </a:prstGeom>
          <a:noFill/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265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F43186B-1707-4EEF-BCDE-4890A54709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 detail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9413" y="-7988"/>
            <a:ext cx="10297056" cy="6858000"/>
          </a:xfrm>
          <a:prstGeom prst="rect">
            <a:avLst/>
          </a:prstGeom>
        </p:spPr>
      </p:pic>
      <p:sp>
        <p:nvSpPr>
          <p:cNvPr id="9" name="平行四边形 8">
            <a:extLst>
              <a:ext uri="{FF2B5EF4-FFF2-40B4-BE49-F238E27FC236}">
                <a16:creationId xmlns:a16="http://schemas.microsoft.com/office/drawing/2014/main" id="{EBC39C6F-5962-4926-BFE8-B8D9C65C0E68}"/>
              </a:ext>
            </a:extLst>
          </p:cNvPr>
          <p:cNvSpPr/>
          <p:nvPr userDrawn="1"/>
        </p:nvSpPr>
        <p:spPr>
          <a:xfrm>
            <a:off x="-1269990" y="0"/>
            <a:ext cx="7440370" cy="6864688"/>
          </a:xfrm>
          <a:prstGeom prst="parallelogram">
            <a:avLst>
              <a:gd name="adj" fmla="val 33045"/>
            </a:avLst>
          </a:prstGeom>
          <a:solidFill>
            <a:srgbClr val="083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50AD0D-1CF6-4376-99E6-595F14695C36}"/>
              </a:ext>
            </a:extLst>
          </p:cNvPr>
          <p:cNvSpPr txBox="1"/>
          <p:nvPr userDrawn="1"/>
        </p:nvSpPr>
        <p:spPr>
          <a:xfrm>
            <a:off x="8700288" y="812981"/>
            <a:ext cx="301447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9900">
                <a:gradFill>
                  <a:gsLst>
                    <a:gs pos="12000">
                      <a:srgbClr val="0836BF"/>
                    </a:gs>
                    <a:gs pos="75000">
                      <a:srgbClr val="0836BF">
                        <a:alpha val="0"/>
                      </a:srgbClr>
                    </a:gs>
                  </a:gsLst>
                  <a:lin ang="5400000" scaled="1"/>
                </a:gra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z="19900" dirty="0">
              <a:gradFill>
                <a:gsLst>
                  <a:gs pos="12000">
                    <a:srgbClr val="0836BF"/>
                  </a:gs>
                  <a:gs pos="75000">
                    <a:srgbClr val="0836BF">
                      <a:alpha val="0"/>
                    </a:srgbClr>
                  </a:gs>
                </a:gsLst>
                <a:lin ang="5400000" scaled="1"/>
              </a:gra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0CFA2AB-5893-4091-83F9-D52E662FE109}"/>
              </a:ext>
            </a:extLst>
          </p:cNvPr>
          <p:cNvCxnSpPr/>
          <p:nvPr userDrawn="1"/>
        </p:nvCxnSpPr>
        <p:spPr>
          <a:xfrm flipH="1">
            <a:off x="7395585" y="-344512"/>
            <a:ext cx="1184796" cy="2479729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CFBEEF4-612B-4554-8F6B-8547094528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378151" y="1628775"/>
            <a:ext cx="1375879" cy="3031828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563AB83-01E9-4110-99A8-F08FBE2B2F4B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53145" y="3760099"/>
            <a:ext cx="970163" cy="2137811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2CD0B43-5726-4A2D-8866-934026CB1D9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33127" y="4882431"/>
            <a:ext cx="1375879" cy="3031828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2D5495A5-99EB-4D3E-BC20-862923E2D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69610" y="-19050"/>
            <a:ext cx="7440370" cy="6880124"/>
          </a:xfrm>
          <a:custGeom>
            <a:avLst/>
            <a:gdLst>
              <a:gd name="connsiteX0" fmla="*/ 1720031 w 7440370"/>
              <a:gd name="connsiteY0" fmla="*/ 0 h 6880124"/>
              <a:gd name="connsiteX1" fmla="*/ 7440370 w 7440370"/>
              <a:gd name="connsiteY1" fmla="*/ 0 h 6880124"/>
              <a:gd name="connsiteX2" fmla="*/ 5720339 w 7440370"/>
              <a:gd name="connsiteY2" fmla="*/ 6880124 h 6880124"/>
              <a:gd name="connsiteX3" fmla="*/ 0 w 7440370"/>
              <a:gd name="connsiteY3" fmla="*/ 6880124 h 6880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0370" h="6880124">
                <a:moveTo>
                  <a:pt x="1720031" y="0"/>
                </a:moveTo>
                <a:lnTo>
                  <a:pt x="7440370" y="0"/>
                </a:lnTo>
                <a:lnTo>
                  <a:pt x="5720339" y="6880124"/>
                </a:lnTo>
                <a:lnTo>
                  <a:pt x="0" y="68801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D76707EF-399D-4A05-97B3-51AEE48068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0371" y="2692420"/>
            <a:ext cx="4677397" cy="1169082"/>
          </a:xfr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7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问题剖析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7A504314-8CF5-4BDB-A95A-C7F32149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7018" y="3967691"/>
            <a:ext cx="5260750" cy="507935"/>
          </a:xfr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altLang="zh-CN"/>
              <a:t>Analysis of the Problem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86573B3-6C73-4EFF-BEB0-B21AC6C367B3}"/>
              </a:ext>
            </a:extLst>
          </p:cNvPr>
          <p:cNvSpPr>
            <a:spLocks/>
          </p:cNvSpPr>
          <p:nvPr userDrawn="1"/>
        </p:nvSpPr>
        <p:spPr>
          <a:xfrm>
            <a:off x="9589035" y="6165850"/>
            <a:ext cx="144000" cy="142875"/>
          </a:xfrm>
          <a:prstGeom prst="ellipse">
            <a:avLst/>
          </a:prstGeom>
          <a:noFill/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4D89C4ED-61E1-41B1-875F-AEDB1475A06E}"/>
              </a:ext>
            </a:extLst>
          </p:cNvPr>
          <p:cNvSpPr/>
          <p:nvPr userDrawn="1"/>
        </p:nvSpPr>
        <p:spPr>
          <a:xfrm>
            <a:off x="11352952" y="6165850"/>
            <a:ext cx="144000" cy="142875"/>
          </a:xfrm>
          <a:prstGeom prst="ellipse">
            <a:avLst/>
          </a:prstGeom>
          <a:noFill/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FE865712-4AE5-4C61-94B1-61ED0D9C2265}"/>
              </a:ext>
            </a:extLst>
          </p:cNvPr>
          <p:cNvSpPr/>
          <p:nvPr userDrawn="1"/>
        </p:nvSpPr>
        <p:spPr>
          <a:xfrm>
            <a:off x="10030014" y="6165850"/>
            <a:ext cx="144000" cy="142875"/>
          </a:xfrm>
          <a:prstGeom prst="ellipse">
            <a:avLst/>
          </a:prstGeom>
          <a:noFill/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72C7E31-60B8-41DC-9FFD-E26514586511}"/>
              </a:ext>
            </a:extLst>
          </p:cNvPr>
          <p:cNvSpPr>
            <a:spLocks/>
          </p:cNvSpPr>
          <p:nvPr userDrawn="1"/>
        </p:nvSpPr>
        <p:spPr>
          <a:xfrm>
            <a:off x="10470993" y="6165850"/>
            <a:ext cx="144000" cy="142875"/>
          </a:xfrm>
          <a:prstGeom prst="ellipse">
            <a:avLst/>
          </a:prstGeom>
          <a:noFill/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AC9B3E13-E933-4D1B-8159-B8777880B1A2}"/>
              </a:ext>
            </a:extLst>
          </p:cNvPr>
          <p:cNvSpPr>
            <a:spLocks/>
          </p:cNvSpPr>
          <p:nvPr userDrawn="1"/>
        </p:nvSpPr>
        <p:spPr>
          <a:xfrm>
            <a:off x="10911972" y="6165850"/>
            <a:ext cx="144000" cy="142875"/>
          </a:xfrm>
          <a:prstGeom prst="ellipse">
            <a:avLst/>
          </a:prstGeom>
          <a:solidFill>
            <a:srgbClr val="0836BF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75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F43186B-1707-4EEF-BCDE-4890A54709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 detail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9413" y="-7988"/>
            <a:ext cx="10297056" cy="6858000"/>
          </a:xfrm>
          <a:prstGeom prst="rect">
            <a:avLst/>
          </a:prstGeom>
        </p:spPr>
      </p:pic>
      <p:sp>
        <p:nvSpPr>
          <p:cNvPr id="9" name="平行四边形 8">
            <a:extLst>
              <a:ext uri="{FF2B5EF4-FFF2-40B4-BE49-F238E27FC236}">
                <a16:creationId xmlns:a16="http://schemas.microsoft.com/office/drawing/2014/main" id="{EBC39C6F-5962-4926-BFE8-B8D9C65C0E68}"/>
              </a:ext>
            </a:extLst>
          </p:cNvPr>
          <p:cNvSpPr/>
          <p:nvPr userDrawn="1"/>
        </p:nvSpPr>
        <p:spPr>
          <a:xfrm>
            <a:off x="-1269990" y="0"/>
            <a:ext cx="7440370" cy="6864688"/>
          </a:xfrm>
          <a:prstGeom prst="parallelogram">
            <a:avLst>
              <a:gd name="adj" fmla="val 33045"/>
            </a:avLst>
          </a:prstGeom>
          <a:solidFill>
            <a:srgbClr val="083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50AD0D-1CF6-4376-99E6-595F14695C36}"/>
              </a:ext>
            </a:extLst>
          </p:cNvPr>
          <p:cNvSpPr txBox="1"/>
          <p:nvPr userDrawn="1"/>
        </p:nvSpPr>
        <p:spPr>
          <a:xfrm>
            <a:off x="8700288" y="812981"/>
            <a:ext cx="301447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9900">
                <a:gradFill>
                  <a:gsLst>
                    <a:gs pos="12000">
                      <a:srgbClr val="0836BF"/>
                    </a:gs>
                    <a:gs pos="75000">
                      <a:srgbClr val="0836BF">
                        <a:alpha val="0"/>
                      </a:srgbClr>
                    </a:gs>
                  </a:gsLst>
                  <a:lin ang="5400000" scaled="1"/>
                </a:gradFill>
                <a:latin typeface="Impact" panose="020B0806030902050204" pitchFamily="34" charset="0"/>
                <a:cs typeface="Arial" panose="020B0604020202020204" pitchFamily="34" charset="0"/>
              </a:rPr>
              <a:t>05</a:t>
            </a:r>
            <a:endParaRPr lang="zh-CN" altLang="en-US" sz="19900" dirty="0">
              <a:gradFill>
                <a:gsLst>
                  <a:gs pos="12000">
                    <a:srgbClr val="0836BF"/>
                  </a:gs>
                  <a:gs pos="75000">
                    <a:srgbClr val="0836BF">
                      <a:alpha val="0"/>
                    </a:srgbClr>
                  </a:gs>
                </a:gsLst>
                <a:lin ang="5400000" scaled="1"/>
              </a:gra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0CFA2AB-5893-4091-83F9-D52E662FE109}"/>
              </a:ext>
            </a:extLst>
          </p:cNvPr>
          <p:cNvCxnSpPr/>
          <p:nvPr userDrawn="1"/>
        </p:nvCxnSpPr>
        <p:spPr>
          <a:xfrm flipH="1">
            <a:off x="7395585" y="-344512"/>
            <a:ext cx="1184796" cy="2479729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CFBEEF4-612B-4554-8F6B-8547094528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378151" y="1628775"/>
            <a:ext cx="1375879" cy="3031828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563AB83-01E9-4110-99A8-F08FBE2B2F4B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53145" y="3760099"/>
            <a:ext cx="970163" cy="2137811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2CD0B43-5726-4A2D-8866-934026CB1D9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33127" y="4882431"/>
            <a:ext cx="1375879" cy="3031828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2D5495A5-99EB-4D3E-BC20-862923E2D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69610" y="-19050"/>
            <a:ext cx="7440370" cy="6880124"/>
          </a:xfrm>
          <a:custGeom>
            <a:avLst/>
            <a:gdLst>
              <a:gd name="connsiteX0" fmla="*/ 1720031 w 7440370"/>
              <a:gd name="connsiteY0" fmla="*/ 0 h 6880124"/>
              <a:gd name="connsiteX1" fmla="*/ 7440370 w 7440370"/>
              <a:gd name="connsiteY1" fmla="*/ 0 h 6880124"/>
              <a:gd name="connsiteX2" fmla="*/ 5720339 w 7440370"/>
              <a:gd name="connsiteY2" fmla="*/ 6880124 h 6880124"/>
              <a:gd name="connsiteX3" fmla="*/ 0 w 7440370"/>
              <a:gd name="connsiteY3" fmla="*/ 6880124 h 6880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0370" h="6880124">
                <a:moveTo>
                  <a:pt x="1720031" y="0"/>
                </a:moveTo>
                <a:lnTo>
                  <a:pt x="7440370" y="0"/>
                </a:lnTo>
                <a:lnTo>
                  <a:pt x="5720339" y="6880124"/>
                </a:lnTo>
                <a:lnTo>
                  <a:pt x="0" y="68801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D76707EF-399D-4A05-97B3-51AEE48068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0371" y="2692420"/>
            <a:ext cx="4677397" cy="1169082"/>
          </a:xfr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7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规划愿景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7A504314-8CF5-4BDB-A95A-C7F32149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7018" y="3967691"/>
            <a:ext cx="5260750" cy="507935"/>
          </a:xfr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altLang="zh-CN"/>
              <a:t>Plans of the Project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86573B3-6C73-4EFF-BEB0-B21AC6C367B3}"/>
              </a:ext>
            </a:extLst>
          </p:cNvPr>
          <p:cNvSpPr>
            <a:spLocks/>
          </p:cNvSpPr>
          <p:nvPr userDrawn="1"/>
        </p:nvSpPr>
        <p:spPr>
          <a:xfrm>
            <a:off x="9589035" y="6165850"/>
            <a:ext cx="144000" cy="142875"/>
          </a:xfrm>
          <a:prstGeom prst="ellipse">
            <a:avLst/>
          </a:prstGeom>
          <a:noFill/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AC9B3E13-E933-4D1B-8159-B8777880B1A2}"/>
              </a:ext>
            </a:extLst>
          </p:cNvPr>
          <p:cNvSpPr>
            <a:spLocks/>
          </p:cNvSpPr>
          <p:nvPr userDrawn="1"/>
        </p:nvSpPr>
        <p:spPr>
          <a:xfrm>
            <a:off x="11352952" y="6165850"/>
            <a:ext cx="144000" cy="142875"/>
          </a:xfrm>
          <a:prstGeom prst="ellipse">
            <a:avLst/>
          </a:prstGeom>
          <a:solidFill>
            <a:srgbClr val="0836BF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FE865712-4AE5-4C61-94B1-61ED0D9C2265}"/>
              </a:ext>
            </a:extLst>
          </p:cNvPr>
          <p:cNvSpPr/>
          <p:nvPr userDrawn="1"/>
        </p:nvSpPr>
        <p:spPr>
          <a:xfrm>
            <a:off x="10030014" y="6165850"/>
            <a:ext cx="144000" cy="142875"/>
          </a:xfrm>
          <a:prstGeom prst="ellipse">
            <a:avLst/>
          </a:prstGeom>
          <a:noFill/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4D89C4ED-61E1-41B1-875F-AEDB1475A06E}"/>
              </a:ext>
            </a:extLst>
          </p:cNvPr>
          <p:cNvSpPr>
            <a:spLocks/>
          </p:cNvSpPr>
          <p:nvPr userDrawn="1"/>
        </p:nvSpPr>
        <p:spPr>
          <a:xfrm>
            <a:off x="10470993" y="6165850"/>
            <a:ext cx="144000" cy="142875"/>
          </a:xfrm>
          <a:prstGeom prst="ellipse">
            <a:avLst/>
          </a:prstGeom>
          <a:noFill/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72C7E31-60B8-41DC-9FFD-E26514586511}"/>
              </a:ext>
            </a:extLst>
          </p:cNvPr>
          <p:cNvSpPr/>
          <p:nvPr userDrawn="1"/>
        </p:nvSpPr>
        <p:spPr>
          <a:xfrm>
            <a:off x="10911972" y="6165850"/>
            <a:ext cx="144000" cy="142875"/>
          </a:xfrm>
          <a:prstGeom prst="ellipse">
            <a:avLst/>
          </a:prstGeom>
          <a:noFill/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332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>
            <a:extLst>
              <a:ext uri="{FF2B5EF4-FFF2-40B4-BE49-F238E27FC236}">
                <a16:creationId xmlns:a16="http://schemas.microsoft.com/office/drawing/2014/main" id="{24195C56-ACB1-4B9D-93AF-14679D07D37F}"/>
              </a:ext>
            </a:extLst>
          </p:cNvPr>
          <p:cNvSpPr/>
          <p:nvPr userDrawn="1"/>
        </p:nvSpPr>
        <p:spPr>
          <a:xfrm>
            <a:off x="5239014" y="0"/>
            <a:ext cx="7650037" cy="6858000"/>
          </a:xfrm>
          <a:prstGeom prst="parallelogram">
            <a:avLst>
              <a:gd name="adj" fmla="val 42928"/>
            </a:avLst>
          </a:prstGeom>
          <a:solidFill>
            <a:srgbClr val="083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25D8DB-1D84-4E75-BB37-4027CBA1C7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95" l="0" r="100000">
                        <a14:foregroundMark x1="74504" y1="44275" x2="74656" y2="45802"/>
                        <a14:foregroundMark x1="58779" y1="51450" x2="56641" y2="53282"/>
                        <a14:foregroundMark x1="45191" y1="55420" x2="48702" y2="54198"/>
                        <a14:foregroundMark x1="49313" y1="38321" x2="49466" y2="40611"/>
                        <a14:foregroundMark x1="63053" y1="60458" x2="62137" y2="61985"/>
                        <a14:foregroundMark x1="63511" y1="50687" x2="63511" y2="51756"/>
                        <a14:foregroundMark x1="49313" y1="61069" x2="49466" y2="62595"/>
                        <a14:foregroundMark x1="18015" y1="58626" x2="19237" y2="58473"/>
                        <a14:foregroundMark x1="14809" y1="56031" x2="15878" y2="55878"/>
                        <a14:foregroundMark x1="15267" y1="52519" x2="16641" y2="52672"/>
                        <a14:foregroundMark x1="14504" y1="46718" x2="16183" y2="46718"/>
                        <a14:foregroundMark x1="17252" y1="43969" x2="18168" y2="44275"/>
                        <a14:foregroundMark x1="21679" y1="30992" x2="22748" y2="31908"/>
                        <a14:foregroundMark x1="24122" y1="28397" x2="25038" y2="29313"/>
                        <a14:foregroundMark x1="29924" y1="24427" x2="30534" y2="25344"/>
                        <a14:foregroundMark x1="33740" y1="22290" x2="34351" y2="23359"/>
                        <a14:foregroundMark x1="38321" y1="18931" x2="38626" y2="20458"/>
                        <a14:foregroundMark x1="44275" y1="14046" x2="44122" y2="15878"/>
                        <a14:foregroundMark x1="52366" y1="14656" x2="53435" y2="15420"/>
                        <a14:foregroundMark x1="58931" y1="14198" x2="58626" y2="15573"/>
                        <a14:foregroundMark x1="64275" y1="15725" x2="63817" y2="16641"/>
                        <a14:foregroundMark x1="69771" y1="17405" x2="69160" y2="18473"/>
                        <a14:foregroundMark x1="74504" y1="26565" x2="74504" y2="27328"/>
                        <a14:foregroundMark x1="79695" y1="32672" x2="78168" y2="32977"/>
                        <a14:foregroundMark x1="82901" y1="40000" x2="83206" y2="41374"/>
                        <a14:foregroundMark x1="82137" y1="47176" x2="84122" y2="46718"/>
                        <a14:foregroundMark x1="79847" y1="53435" x2="80611" y2="53282"/>
                        <a14:foregroundMark x1="81527" y1="57557" x2="80916" y2="58473"/>
                        <a14:foregroundMark x1="29924" y1="75115" x2="29008" y2="76489"/>
                        <a14:foregroundMark x1="27481" y1="80916" x2="27634" y2="80611"/>
                        <a14:foregroundMark x1="44885" y1="83817" x2="44580" y2="85344"/>
                        <a14:foregroundMark x1="58321" y1="82443" x2="58626" y2="85038"/>
                        <a14:foregroundMark x1="71908" y1="71145" x2="71908" y2="72824"/>
                        <a14:foregroundMark x1="53282" y1="31298" x2="53130" y2="32672"/>
                        <a14:foregroundMark x1="40611" y1="31298" x2="40458" y2="32824"/>
                        <a14:foregroundMark x1="56489" y1="30992" x2="56183" y2="32366"/>
                        <a14:foregroundMark x1="45038" y1="33282" x2="45038" y2="33588"/>
                        <a14:foregroundMark x1="48092" y1="31145" x2="48092" y2="31908"/>
                        <a14:backgroundMark x1="45496" y1="12977" x2="45954" y2="13740"/>
                        <a14:backgroundMark x1="82443" y1="59084" x2="83053" y2="59389"/>
                        <a14:backgroundMark x1="84580" y1="59695" x2="84733" y2="59695"/>
                        <a14:backgroundMark x1="82137" y1="47481" x2="82290" y2="47481"/>
                        <a14:backgroundMark x1="70076" y1="73435" x2="70382" y2="74198"/>
                        <a14:backgroundMark x1="42290" y1="80458" x2="42137" y2="80916"/>
                        <a14:backgroundMark x1="39847" y1="86718" x2="39847" y2="86718"/>
                        <a14:backgroundMark x1="43511" y1="84580" x2="43511" y2="84580"/>
                        <a14:backgroundMark x1="17710" y1="41069" x2="17710" y2="41069"/>
                        <a14:backgroundMark x1="46412" y1="30076" x2="46260" y2="30840"/>
                        <a14:backgroundMark x1="51908" y1="31298" x2="51756" y2="31908"/>
                        <a14:backgroundMark x1="58015" y1="32366" x2="58015" y2="33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480446"/>
            <a:ext cx="989947" cy="989947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BF08C60-2751-4889-B800-5F71543259CA}"/>
              </a:ext>
            </a:extLst>
          </p:cNvPr>
          <p:cNvCxnSpPr/>
          <p:nvPr userDrawn="1"/>
        </p:nvCxnSpPr>
        <p:spPr>
          <a:xfrm flipH="1">
            <a:off x="4648044" y="-769372"/>
            <a:ext cx="1184796" cy="2479729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6CADB0D-46B1-4407-9B64-55681E53388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0279" y="870360"/>
            <a:ext cx="970163" cy="2137811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364ACD7-C698-442A-AA76-0286502188A3}"/>
              </a:ext>
            </a:extLst>
          </p:cNvPr>
          <p:cNvCxnSpPr/>
          <p:nvPr userDrawn="1"/>
        </p:nvCxnSpPr>
        <p:spPr>
          <a:xfrm flipH="1">
            <a:off x="-527802" y="267153"/>
            <a:ext cx="1184796" cy="2479729"/>
          </a:xfrm>
          <a:prstGeom prst="line">
            <a:avLst/>
          </a:prstGeom>
          <a:ln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7641F41-4483-4590-89C2-3AAC4414E3C2}"/>
              </a:ext>
            </a:extLst>
          </p:cNvPr>
          <p:cNvSpPr/>
          <p:nvPr userDrawn="1"/>
        </p:nvSpPr>
        <p:spPr>
          <a:xfrm>
            <a:off x="1" y="5563892"/>
            <a:ext cx="2076772" cy="601958"/>
          </a:xfrm>
          <a:prstGeom prst="rect">
            <a:avLst/>
          </a:prstGeom>
          <a:solidFill>
            <a:srgbClr val="083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2AEA5D7E-EF72-44F7-8662-311A2369877B}"/>
              </a:ext>
            </a:extLst>
          </p:cNvPr>
          <p:cNvSpPr/>
          <p:nvPr userDrawn="1"/>
        </p:nvSpPr>
        <p:spPr>
          <a:xfrm>
            <a:off x="196134" y="5563892"/>
            <a:ext cx="3797087" cy="601958"/>
          </a:xfrm>
          <a:prstGeom prst="parallelogram">
            <a:avLst>
              <a:gd name="adj" fmla="val 43023"/>
            </a:avLst>
          </a:prstGeom>
          <a:solidFill>
            <a:srgbClr val="0836B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403F680F-8C47-49E6-804F-C39CD5498FD4}"/>
              </a:ext>
            </a:extLst>
          </p:cNvPr>
          <p:cNvSpPr/>
          <p:nvPr userDrawn="1"/>
        </p:nvSpPr>
        <p:spPr>
          <a:xfrm>
            <a:off x="3849388" y="5563892"/>
            <a:ext cx="444108" cy="601958"/>
          </a:xfrm>
          <a:prstGeom prst="parallelogram">
            <a:avLst>
              <a:gd name="adj" fmla="val 57726"/>
            </a:avLst>
          </a:prstGeom>
          <a:solidFill>
            <a:srgbClr val="083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9">
            <a:extLst>
              <a:ext uri="{FF2B5EF4-FFF2-40B4-BE49-F238E27FC236}">
                <a16:creationId xmlns:a16="http://schemas.microsoft.com/office/drawing/2014/main" id="{23D930C0-9031-4924-8024-3AD374D42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894" y="1851987"/>
            <a:ext cx="6248400" cy="110825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感谢各位老师指导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D6CE91DC-A09B-403F-BB55-EE20294F98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6438" y="3756922"/>
            <a:ext cx="5833510" cy="745503"/>
          </a:xfrm>
        </p:spPr>
        <p:txBody>
          <a:bodyPr lIns="0"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1800">
                <a:solidFill>
                  <a:schemeClr val="accent1">
                    <a:alpha val="43000"/>
                  </a:schemeClr>
                </a:solidFill>
              </a:defRPr>
            </a:lvl1pPr>
          </a:lstStyle>
          <a:p>
            <a:pPr lvl="0"/>
            <a:r>
              <a:rPr lang="en-US" altLang="zh-CN"/>
              <a:t>GENERAL REPORTING TEMPLATE FOR</a:t>
            </a:r>
          </a:p>
          <a:p>
            <a:pPr lvl="0"/>
            <a:r>
              <a:rPr lang="en-US" altLang="zh-CN"/>
              <a:t>JILIN UNIVERSITY</a:t>
            </a:r>
          </a:p>
        </p:txBody>
      </p:sp>
      <p:sp>
        <p:nvSpPr>
          <p:cNvPr id="24" name="副标题 2">
            <a:extLst>
              <a:ext uri="{FF2B5EF4-FFF2-40B4-BE49-F238E27FC236}">
                <a16:creationId xmlns:a16="http://schemas.microsoft.com/office/drawing/2014/main" id="{778ACB92-DCAD-49CC-8119-F1B0BC77E7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481" y="5592422"/>
            <a:ext cx="3365004" cy="587067"/>
          </a:xfrm>
        </p:spPr>
        <p:txBody>
          <a:bodyPr lIns="0" anchor="ctr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汇报人：</a:t>
            </a:r>
            <a:r>
              <a:rPr lang="en-US" altLang="zh-CN"/>
              <a:t>XXX</a:t>
            </a:r>
            <a:endParaRPr lang="zh-CN" altLang="en-US"/>
          </a:p>
        </p:txBody>
      </p:sp>
      <p:sp>
        <p:nvSpPr>
          <p:cNvPr id="29" name="图片占位符 28">
            <a:extLst>
              <a:ext uri="{FF2B5EF4-FFF2-40B4-BE49-F238E27FC236}">
                <a16:creationId xmlns:a16="http://schemas.microsoft.com/office/drawing/2014/main" id="{ADC0BF50-004E-4194-8C8D-1842AC2199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0999" y="0"/>
            <a:ext cx="10297056" cy="6858000"/>
          </a:xfrm>
          <a:custGeom>
            <a:avLst/>
            <a:gdLst>
              <a:gd name="connsiteX0" fmla="*/ 2324108 w 10297056"/>
              <a:gd name="connsiteY0" fmla="*/ 0 h 6858000"/>
              <a:gd name="connsiteX1" fmla="*/ 10297056 w 10297056"/>
              <a:gd name="connsiteY1" fmla="*/ 0 h 6858000"/>
              <a:gd name="connsiteX2" fmla="*/ 7972948 w 10297056"/>
              <a:gd name="connsiteY2" fmla="*/ 6858000 h 6858000"/>
              <a:gd name="connsiteX3" fmla="*/ 0 w 1029705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97056" h="6858000">
                <a:moveTo>
                  <a:pt x="2324108" y="0"/>
                </a:moveTo>
                <a:lnTo>
                  <a:pt x="10297056" y="0"/>
                </a:lnTo>
                <a:lnTo>
                  <a:pt x="797294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68404D-7F47-4553-A500-3A4F292749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6981" y="3057630"/>
            <a:ext cx="6257313" cy="504714"/>
          </a:xfrm>
        </p:spPr>
        <p:txBody>
          <a:bodyPr lIns="0">
            <a:normAutofit/>
          </a:bodyPr>
          <a:lstStyle>
            <a:lvl1pPr marL="0" indent="0">
              <a:buFontTx/>
              <a:buNone/>
              <a:defRPr sz="3200"/>
            </a:lvl1pPr>
          </a:lstStyle>
          <a:p>
            <a:pPr lvl="0"/>
            <a:r>
              <a:rPr lang="zh-CN" altLang="en-US"/>
              <a:t>吉林大学汇报答辩通用模板</a:t>
            </a:r>
          </a:p>
        </p:txBody>
      </p:sp>
    </p:spTree>
    <p:extLst>
      <p:ext uri="{BB962C8B-B14F-4D97-AF65-F5344CB8AC3E}">
        <p14:creationId xmlns:p14="http://schemas.microsoft.com/office/powerpoint/2010/main" val="1286383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4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073775"/>
            <a:ext cx="2743200" cy="365125"/>
          </a:xfrm>
          <a:prstGeom prst="rect">
            <a:avLst/>
          </a:prstGeom>
        </p:spPr>
        <p:txBody>
          <a:bodyPr/>
          <a:lstStyle/>
          <a:p>
            <a:fld id="{72D339E5-CB11-437E-92B2-7EAFB7483283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70650"/>
            <a:ext cx="2743200" cy="365125"/>
          </a:xfrm>
          <a:prstGeom prst="rect">
            <a:avLst/>
          </a:prstGeom>
        </p:spPr>
        <p:txBody>
          <a:bodyPr/>
          <a:lstStyle/>
          <a:p>
            <a:fld id="{E3614D53-B6FF-4E79-ACED-A447A4237FE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C74229-D980-495C-8802-D371475496E2}"/>
              </a:ext>
            </a:extLst>
          </p:cNvPr>
          <p:cNvSpPr/>
          <p:nvPr userDrawn="1"/>
        </p:nvSpPr>
        <p:spPr>
          <a:xfrm>
            <a:off x="6273837" y="-1819205"/>
            <a:ext cx="7709994" cy="7709994"/>
          </a:xfrm>
          <a:prstGeom prst="rect">
            <a:avLst/>
          </a:prstGeom>
          <a:blipFill dpi="0" rotWithShape="1">
            <a:blip r:embed="rId2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9A07EA9-93DD-42A2-B433-7517E72E1A00}"/>
              </a:ext>
            </a:extLst>
          </p:cNvPr>
          <p:cNvCxnSpPr>
            <a:cxnSpLocks/>
          </p:cNvCxnSpPr>
          <p:nvPr userDrawn="1"/>
        </p:nvCxnSpPr>
        <p:spPr>
          <a:xfrm>
            <a:off x="698500" y="836613"/>
            <a:ext cx="10798175" cy="0"/>
          </a:xfrm>
          <a:prstGeom prst="line">
            <a:avLst/>
          </a:prstGeom>
          <a:ln w="12700">
            <a:solidFill>
              <a:srgbClr val="083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32BCD177-99BD-445C-B1BD-00B01DB8E1D4}"/>
              </a:ext>
            </a:extLst>
          </p:cNvPr>
          <p:cNvSpPr/>
          <p:nvPr userDrawn="1"/>
        </p:nvSpPr>
        <p:spPr>
          <a:xfrm>
            <a:off x="0" y="6488663"/>
            <a:ext cx="12192000" cy="369332"/>
          </a:xfrm>
          <a:prstGeom prst="rect">
            <a:avLst/>
          </a:prstGeom>
          <a:solidFill>
            <a:srgbClr val="0836BF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0AD1EC-269C-4002-9F11-985D0207B3B8}"/>
              </a:ext>
            </a:extLst>
          </p:cNvPr>
          <p:cNvSpPr txBox="1"/>
          <p:nvPr userDrawn="1"/>
        </p:nvSpPr>
        <p:spPr>
          <a:xfrm>
            <a:off x="599385" y="6508916"/>
            <a:ext cx="23060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求实创新，励志图强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79B2FD-29BD-416B-BCD8-0071679804DA}"/>
              </a:ext>
            </a:extLst>
          </p:cNvPr>
          <p:cNvSpPr txBox="1"/>
          <p:nvPr userDrawn="1"/>
        </p:nvSpPr>
        <p:spPr>
          <a:xfrm>
            <a:off x="9292766" y="6519440"/>
            <a:ext cx="230605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www.jlu.edu.cn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D6C0FBD5-8390-43B0-AEDD-0242E147AE12}"/>
              </a:ext>
            </a:extLst>
          </p:cNvPr>
          <p:cNvSpPr/>
          <p:nvPr userDrawn="1"/>
        </p:nvSpPr>
        <p:spPr>
          <a:xfrm flipH="1">
            <a:off x="-433392" y="252971"/>
            <a:ext cx="5076829" cy="584776"/>
          </a:xfrm>
          <a:prstGeom prst="parallelogram">
            <a:avLst>
              <a:gd name="adj" fmla="val 60118"/>
            </a:avLst>
          </a:prstGeom>
          <a:solidFill>
            <a:srgbClr val="0735BE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ABAF42-B42D-45C4-9B7C-BA7D9FFB8B94}"/>
              </a:ext>
            </a:extLst>
          </p:cNvPr>
          <p:cNvSpPr txBox="1"/>
          <p:nvPr userDrawn="1"/>
        </p:nvSpPr>
        <p:spPr>
          <a:xfrm>
            <a:off x="9262643" y="545359"/>
            <a:ext cx="23060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1600" dirty="0">
                <a:solidFill>
                  <a:srgbClr val="0735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JILIN UNIVERSITY</a:t>
            </a:r>
            <a:endParaRPr lang="zh-CN" altLang="en-US" sz="1600" dirty="0">
              <a:solidFill>
                <a:srgbClr val="0735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2B9EB4D-95AA-428A-ACEB-F30F8F19B8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40" y="1873459"/>
            <a:ext cx="5499397" cy="3297022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7EBCB787-2990-4235-84BB-C28F67056A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4267" y="2111433"/>
            <a:ext cx="4200525" cy="2651847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E4297DC8-078F-4FCA-828A-62E9359A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8099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3A3A70E-0E0E-43FD-B25D-FB6A23051882}"/>
              </a:ext>
            </a:extLst>
          </p:cNvPr>
          <p:cNvSpPr/>
          <p:nvPr userDrawn="1"/>
        </p:nvSpPr>
        <p:spPr>
          <a:xfrm>
            <a:off x="6273837" y="-1819205"/>
            <a:ext cx="7709994" cy="7709994"/>
          </a:xfrm>
          <a:prstGeom prst="rect">
            <a:avLst/>
          </a:prstGeom>
          <a:blipFill dpi="0" rotWithShape="1">
            <a:blip r:embed="rId18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3B375A-CF24-46D1-8441-ABA225978035}"/>
              </a:ext>
            </a:extLst>
          </p:cNvPr>
          <p:cNvSpPr/>
          <p:nvPr userDrawn="1"/>
        </p:nvSpPr>
        <p:spPr>
          <a:xfrm>
            <a:off x="0" y="6530339"/>
            <a:ext cx="12192000" cy="327655"/>
          </a:xfrm>
          <a:prstGeom prst="rect">
            <a:avLst/>
          </a:prstGeom>
          <a:solidFill>
            <a:srgbClr val="0836BF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566BC2-C6C6-4A8B-8677-551A08A3ED1B}"/>
              </a:ext>
            </a:extLst>
          </p:cNvPr>
          <p:cNvSpPr txBox="1"/>
          <p:nvPr userDrawn="1"/>
        </p:nvSpPr>
        <p:spPr>
          <a:xfrm>
            <a:off x="304800" y="6554933"/>
            <a:ext cx="1538025" cy="27699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求实创新，励志图强</a:t>
            </a: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66F27949-365D-40A6-9579-F4D4F9CF15B2}"/>
              </a:ext>
            </a:extLst>
          </p:cNvPr>
          <p:cNvSpPr/>
          <p:nvPr userDrawn="1"/>
        </p:nvSpPr>
        <p:spPr>
          <a:xfrm flipH="1">
            <a:off x="-433393" y="252971"/>
            <a:ext cx="7337112" cy="584776"/>
          </a:xfrm>
          <a:prstGeom prst="parallelogram">
            <a:avLst>
              <a:gd name="adj" fmla="val 60118"/>
            </a:avLst>
          </a:prstGeom>
          <a:solidFill>
            <a:srgbClr val="0735BE"/>
          </a:solidFill>
          <a:ln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739FA3-8F52-4671-B742-5D9D7728D32A}"/>
              </a:ext>
            </a:extLst>
          </p:cNvPr>
          <p:cNvSpPr txBox="1"/>
          <p:nvPr userDrawn="1"/>
        </p:nvSpPr>
        <p:spPr>
          <a:xfrm>
            <a:off x="9262643" y="545359"/>
            <a:ext cx="23060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1600" dirty="0">
                <a:solidFill>
                  <a:srgbClr val="0735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JILIN UNIVERSITY</a:t>
            </a:r>
            <a:endParaRPr lang="zh-CN" altLang="en-US" sz="1600" dirty="0">
              <a:solidFill>
                <a:srgbClr val="0735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52970"/>
            <a:ext cx="6248400" cy="584777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zh-CN" altLang="en-US"/>
              <a:t>单击此处添加标题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67210"/>
            <a:ext cx="11582400" cy="5471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C040D0-0C85-4F77-84C3-159501E09EE1}"/>
              </a:ext>
            </a:extLst>
          </p:cNvPr>
          <p:cNvSpPr txBox="1"/>
          <p:nvPr userDrawn="1"/>
        </p:nvSpPr>
        <p:spPr>
          <a:xfrm>
            <a:off x="10759440" y="6553200"/>
            <a:ext cx="1198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>
                <a:solidFill>
                  <a:schemeClr val="bg1">
                    <a:lumMod val="85000"/>
                  </a:schemeClr>
                </a:solidFill>
              </a:rPr>
              <a:t>Page</a:t>
            </a:r>
            <a:r>
              <a:rPr lang="zh-CN" altLang="en-US" sz="1100">
                <a:solidFill>
                  <a:schemeClr val="bg1">
                    <a:lumMod val="85000"/>
                  </a:schemeClr>
                </a:solidFill>
              </a:rPr>
              <a:t> </a:t>
            </a:r>
            <a:fld id="{5F8EE5B8-B4EA-479D-9B07-5A0EC274EBCE}" type="slidenum">
              <a:rPr lang="zh-CN" altLang="en-US" sz="1100" smtClean="0">
                <a:solidFill>
                  <a:schemeClr val="bg1">
                    <a:lumMod val="85000"/>
                  </a:schemeClr>
                </a:solidFill>
              </a:rPr>
              <a:pPr algn="r"/>
              <a:t>‹#›</a:t>
            </a:fld>
            <a:endParaRPr lang="zh-CN" altLang="en-US"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20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6" r:id="rId2"/>
    <p:sldLayoutId id="2147483707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13" r:id="rId9"/>
    <p:sldLayoutId id="2147483701" r:id="rId10"/>
    <p:sldLayoutId id="2147483708" r:id="rId11"/>
    <p:sldLayoutId id="2147483709" r:id="rId12"/>
    <p:sldLayoutId id="2147483655" r:id="rId13"/>
    <p:sldLayoutId id="2147483710" r:id="rId14"/>
    <p:sldLayoutId id="2147483711" r:id="rId15"/>
    <p:sldLayoutId id="214748371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560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jpg"/><Relationship Id="rId4" Type="http://schemas.openxmlformats.org/officeDocument/2006/relationships/image" Target="../media/image1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53E40D4-A222-4B2C-8864-78F8B5B6D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894" y="1638627"/>
            <a:ext cx="6772186" cy="198791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350D0D8-DDAE-4322-8E2D-A797427F2E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9F9E1057-B373-47A1-9B94-5D3239E26D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占位符 6" descr="街道上有房子&#10;&#10;描述已自动生成">
            <a:extLst>
              <a:ext uri="{FF2B5EF4-FFF2-40B4-BE49-F238E27FC236}">
                <a16:creationId xmlns:a16="http://schemas.microsoft.com/office/drawing/2014/main" id="{2E4001D5-9BEB-4462-9860-6883DE06850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"/>
          <a:stretch/>
        </p:blipFill>
        <p:spPr/>
      </p:pic>
    </p:spTree>
    <p:extLst>
      <p:ext uri="{BB962C8B-B14F-4D97-AF65-F5344CB8AC3E}">
        <p14:creationId xmlns:p14="http://schemas.microsoft.com/office/powerpoint/2010/main" val="2406118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6CD001-2C63-444D-9CB0-7781E796565C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搞定两段文字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D7EBABC-60A2-47FA-93F4-1F9C07C3891B}"/>
              </a:ext>
            </a:extLst>
          </p:cNvPr>
          <p:cNvGrpSpPr/>
          <p:nvPr/>
        </p:nvGrpSpPr>
        <p:grpSpPr>
          <a:xfrm>
            <a:off x="695325" y="1363851"/>
            <a:ext cx="5142857" cy="4513074"/>
            <a:chOff x="695325" y="1363851"/>
            <a:chExt cx="5142857" cy="4513074"/>
          </a:xfrm>
        </p:grpSpPr>
        <p:sp>
          <p:nvSpPr>
            <p:cNvPr id="7" name="矩形 6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932BBFD1-124C-4C26-B898-BF80DC255476}"/>
                </a:ext>
              </a:extLst>
            </p:cNvPr>
            <p:cNvSpPr/>
            <p:nvPr/>
          </p:nvSpPr>
          <p:spPr>
            <a:xfrm>
              <a:off x="926078" y="1943891"/>
              <a:ext cx="4777298" cy="3654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吉林大学是教育部直属的全国重点综合性大学，坐落在吉林省长春市。学校始建于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1995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年首批通过国家教委“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工程”审批，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年被列入“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985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工程”国家重点建设的大学，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年被批准为中央直接管理的学校，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年入选国家一流大学建设高校。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2B2F0032-F0CD-46A5-9D52-C7728D56FA8B}"/>
                </a:ext>
              </a:extLst>
            </p:cNvPr>
            <p:cNvSpPr/>
            <p:nvPr/>
          </p:nvSpPr>
          <p:spPr>
            <a:xfrm>
              <a:off x="695325" y="1628775"/>
              <a:ext cx="5142857" cy="4248150"/>
            </a:xfrm>
            <a:prstGeom prst="roundRect">
              <a:avLst>
                <a:gd name="adj" fmla="val 4993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: 剪去单角 3">
              <a:extLst>
                <a:ext uri="{FF2B5EF4-FFF2-40B4-BE49-F238E27FC236}">
                  <a16:creationId xmlns:a16="http://schemas.microsoft.com/office/drawing/2014/main" id="{6E331D19-DEAA-45C7-A0E6-DD2DE6C23D26}"/>
                </a:ext>
              </a:extLst>
            </p:cNvPr>
            <p:cNvSpPr/>
            <p:nvPr/>
          </p:nvSpPr>
          <p:spPr>
            <a:xfrm>
              <a:off x="695325" y="1363851"/>
              <a:ext cx="1766806" cy="523220"/>
            </a:xfrm>
            <a:prstGeom prst="snip1Rect">
              <a:avLst>
                <a:gd name="adj" fmla="val 28515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标题一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A366381-9F16-45FD-95F6-BA8E759ACEF2}"/>
              </a:ext>
            </a:extLst>
          </p:cNvPr>
          <p:cNvGrpSpPr/>
          <p:nvPr/>
        </p:nvGrpSpPr>
        <p:grpSpPr>
          <a:xfrm>
            <a:off x="6353818" y="1363851"/>
            <a:ext cx="5142857" cy="4513074"/>
            <a:chOff x="695325" y="1363851"/>
            <a:chExt cx="5142857" cy="4513074"/>
          </a:xfrm>
        </p:grpSpPr>
        <p:sp>
          <p:nvSpPr>
            <p:cNvPr id="12" name="矩形 11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74A3C836-FDF5-405B-BD87-D8E68C3C0771}"/>
                </a:ext>
              </a:extLst>
            </p:cNvPr>
            <p:cNvSpPr/>
            <p:nvPr/>
          </p:nvSpPr>
          <p:spPr>
            <a:xfrm>
              <a:off x="926078" y="1943891"/>
              <a:ext cx="4777298" cy="3654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吉林大学是教育部直属的全国重点综合性大学，坐落在吉林省长春市。学校始建于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1995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年首批通过国家教委“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工程”审批，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年被列入“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985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工程”国家重点建设的大学，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年被批准为中央直接管理的学校，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年入选国家一流大学建设高校。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F4E2C46-E2D1-4731-87F9-E6CE8A134A9E}"/>
                </a:ext>
              </a:extLst>
            </p:cNvPr>
            <p:cNvSpPr/>
            <p:nvPr/>
          </p:nvSpPr>
          <p:spPr>
            <a:xfrm>
              <a:off x="695325" y="1628775"/>
              <a:ext cx="5142857" cy="4248150"/>
            </a:xfrm>
            <a:prstGeom prst="roundRect">
              <a:avLst>
                <a:gd name="adj" fmla="val 4993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剪去单角 13">
              <a:extLst>
                <a:ext uri="{FF2B5EF4-FFF2-40B4-BE49-F238E27FC236}">
                  <a16:creationId xmlns:a16="http://schemas.microsoft.com/office/drawing/2014/main" id="{205EBD95-1087-49DC-ACFF-7093A4E9FDA6}"/>
                </a:ext>
              </a:extLst>
            </p:cNvPr>
            <p:cNvSpPr/>
            <p:nvPr/>
          </p:nvSpPr>
          <p:spPr>
            <a:xfrm>
              <a:off x="695325" y="1363851"/>
              <a:ext cx="1766806" cy="523220"/>
            </a:xfrm>
            <a:prstGeom prst="snip1Rect">
              <a:avLst>
                <a:gd name="adj" fmla="val 28515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985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6CD001-2C63-444D-9CB0-7781E796565C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搞定三段文字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D7EBABC-60A2-47FA-93F4-1F9C07C3891B}"/>
              </a:ext>
            </a:extLst>
          </p:cNvPr>
          <p:cNvGrpSpPr/>
          <p:nvPr/>
        </p:nvGrpSpPr>
        <p:grpSpPr>
          <a:xfrm>
            <a:off x="695325" y="1363851"/>
            <a:ext cx="3504181" cy="4513074"/>
            <a:chOff x="695325" y="1363851"/>
            <a:chExt cx="3504181" cy="4513074"/>
          </a:xfrm>
        </p:grpSpPr>
        <p:sp>
          <p:nvSpPr>
            <p:cNvPr id="7" name="矩形 6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932BBFD1-124C-4C26-B898-BF80DC255476}"/>
                </a:ext>
              </a:extLst>
            </p:cNvPr>
            <p:cNvSpPr/>
            <p:nvPr/>
          </p:nvSpPr>
          <p:spPr>
            <a:xfrm>
              <a:off x="850012" y="1949063"/>
              <a:ext cx="3349494" cy="3654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1995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年首批通过国家教委“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工程”审批，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年被列入“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985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工程”国家重点建设的大学，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年被批准为中央直接管理的学校。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2B2F0032-F0CD-46A5-9D52-C7728D56FA8B}"/>
                </a:ext>
              </a:extLst>
            </p:cNvPr>
            <p:cNvSpPr/>
            <p:nvPr/>
          </p:nvSpPr>
          <p:spPr>
            <a:xfrm>
              <a:off x="695325" y="1628775"/>
              <a:ext cx="3504181" cy="4248150"/>
            </a:xfrm>
            <a:prstGeom prst="roundRect">
              <a:avLst>
                <a:gd name="adj" fmla="val 4993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剪去单角 3">
              <a:extLst>
                <a:ext uri="{FF2B5EF4-FFF2-40B4-BE49-F238E27FC236}">
                  <a16:creationId xmlns:a16="http://schemas.microsoft.com/office/drawing/2014/main" id="{6E331D19-DEAA-45C7-A0E6-DD2DE6C23D26}"/>
                </a:ext>
              </a:extLst>
            </p:cNvPr>
            <p:cNvSpPr/>
            <p:nvPr/>
          </p:nvSpPr>
          <p:spPr>
            <a:xfrm>
              <a:off x="695325" y="1363851"/>
              <a:ext cx="1766806" cy="523220"/>
            </a:xfrm>
            <a:prstGeom prst="snip1Rect">
              <a:avLst>
                <a:gd name="adj" fmla="val 28515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标题一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5D6400F-BA21-47B7-BB08-CDCDA27E20ED}"/>
              </a:ext>
            </a:extLst>
          </p:cNvPr>
          <p:cNvGrpSpPr/>
          <p:nvPr/>
        </p:nvGrpSpPr>
        <p:grpSpPr>
          <a:xfrm>
            <a:off x="7992493" y="1363851"/>
            <a:ext cx="3504182" cy="4513074"/>
            <a:chOff x="695324" y="1363851"/>
            <a:chExt cx="3504182" cy="4513074"/>
          </a:xfrm>
        </p:grpSpPr>
        <p:sp>
          <p:nvSpPr>
            <p:cNvPr id="16" name="矩形 15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59499D65-EB97-4596-ABCE-9B21AFA693E7}"/>
                </a:ext>
              </a:extLst>
            </p:cNvPr>
            <p:cNvSpPr/>
            <p:nvPr/>
          </p:nvSpPr>
          <p:spPr>
            <a:xfrm>
              <a:off x="850012" y="1949063"/>
              <a:ext cx="3349494" cy="3654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1995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年首批通过国家教委“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工程”审批，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2001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年被列入“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985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工程”国家重点建设的大学，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2004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年被批准为中央直接管理的学校。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92E02F7-F51A-4620-8743-F65A1075E457}"/>
                </a:ext>
              </a:extLst>
            </p:cNvPr>
            <p:cNvSpPr/>
            <p:nvPr/>
          </p:nvSpPr>
          <p:spPr>
            <a:xfrm>
              <a:off x="695325" y="1628775"/>
              <a:ext cx="3504181" cy="4248150"/>
            </a:xfrm>
            <a:prstGeom prst="roundRect">
              <a:avLst>
                <a:gd name="adj" fmla="val 4993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矩形: 剪去单角 17">
              <a:extLst>
                <a:ext uri="{FF2B5EF4-FFF2-40B4-BE49-F238E27FC236}">
                  <a16:creationId xmlns:a16="http://schemas.microsoft.com/office/drawing/2014/main" id="{49504444-B005-41DA-B3B2-11AC582024A9}"/>
                </a:ext>
              </a:extLst>
            </p:cNvPr>
            <p:cNvSpPr/>
            <p:nvPr/>
          </p:nvSpPr>
          <p:spPr>
            <a:xfrm>
              <a:off x="695324" y="1363851"/>
              <a:ext cx="1766806" cy="523220"/>
            </a:xfrm>
            <a:prstGeom prst="snip1Rect">
              <a:avLst>
                <a:gd name="adj" fmla="val 28515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标题三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01CE90E-9A50-4639-9851-A5936950A30A}"/>
              </a:ext>
            </a:extLst>
          </p:cNvPr>
          <p:cNvGrpSpPr/>
          <p:nvPr/>
        </p:nvGrpSpPr>
        <p:grpSpPr>
          <a:xfrm>
            <a:off x="4343909" y="1363851"/>
            <a:ext cx="3504181" cy="4513074"/>
            <a:chOff x="695325" y="1363851"/>
            <a:chExt cx="3504181" cy="4513074"/>
          </a:xfrm>
        </p:grpSpPr>
        <p:sp>
          <p:nvSpPr>
            <p:cNvPr id="20" name="矩形 19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5D096700-1C79-4D20-8C2B-3D052DF6E096}"/>
                </a:ext>
              </a:extLst>
            </p:cNvPr>
            <p:cNvSpPr/>
            <p:nvPr/>
          </p:nvSpPr>
          <p:spPr>
            <a:xfrm>
              <a:off x="850012" y="1949063"/>
              <a:ext cx="3349494" cy="3654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1995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年首批通过国家教委“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工程”审批，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年被列入“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985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工程”国家重点建设的大学，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年被批准为中央直接管理的学校。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ADC4748E-51BC-4A25-AB2E-D54CF8DF1694}"/>
                </a:ext>
              </a:extLst>
            </p:cNvPr>
            <p:cNvSpPr/>
            <p:nvPr/>
          </p:nvSpPr>
          <p:spPr>
            <a:xfrm>
              <a:off x="695325" y="1628775"/>
              <a:ext cx="3504181" cy="4248150"/>
            </a:xfrm>
            <a:prstGeom prst="roundRect">
              <a:avLst>
                <a:gd name="adj" fmla="val 4993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剪去单角 21">
              <a:extLst>
                <a:ext uri="{FF2B5EF4-FFF2-40B4-BE49-F238E27FC236}">
                  <a16:creationId xmlns:a16="http://schemas.microsoft.com/office/drawing/2014/main" id="{33F4A31C-A642-42E5-AC72-8C3AA494C7BE}"/>
                </a:ext>
              </a:extLst>
            </p:cNvPr>
            <p:cNvSpPr/>
            <p:nvPr/>
          </p:nvSpPr>
          <p:spPr>
            <a:xfrm>
              <a:off x="695325" y="1363851"/>
              <a:ext cx="1766806" cy="523220"/>
            </a:xfrm>
            <a:prstGeom prst="snip1Rect">
              <a:avLst>
                <a:gd name="adj" fmla="val 28515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9023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6CD001-2C63-444D-9CB0-7781E796565C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搞定四段文字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D7EBABC-60A2-47FA-93F4-1F9C07C3891B}"/>
              </a:ext>
            </a:extLst>
          </p:cNvPr>
          <p:cNvGrpSpPr/>
          <p:nvPr/>
        </p:nvGrpSpPr>
        <p:grpSpPr>
          <a:xfrm>
            <a:off x="695325" y="1363851"/>
            <a:ext cx="2471655" cy="4513074"/>
            <a:chOff x="695325" y="1363851"/>
            <a:chExt cx="2471655" cy="4513074"/>
          </a:xfrm>
        </p:grpSpPr>
        <p:sp>
          <p:nvSpPr>
            <p:cNvPr id="7" name="矩形 6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932BBFD1-124C-4C26-B898-BF80DC255476}"/>
                </a:ext>
              </a:extLst>
            </p:cNvPr>
            <p:cNvSpPr/>
            <p:nvPr/>
          </p:nvSpPr>
          <p:spPr>
            <a:xfrm>
              <a:off x="845655" y="1925815"/>
              <a:ext cx="2161016" cy="3654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1995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年首批通过国家教委“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工程”审批，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年被列入“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985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工程”国家重点建设的大学。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2B2F0032-F0CD-46A5-9D52-C7728D56FA8B}"/>
                </a:ext>
              </a:extLst>
            </p:cNvPr>
            <p:cNvSpPr/>
            <p:nvPr/>
          </p:nvSpPr>
          <p:spPr>
            <a:xfrm>
              <a:off x="695325" y="1628775"/>
              <a:ext cx="2471655" cy="4248150"/>
            </a:xfrm>
            <a:prstGeom prst="roundRect">
              <a:avLst>
                <a:gd name="adj" fmla="val 4993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: 剪去单角 3">
              <a:extLst>
                <a:ext uri="{FF2B5EF4-FFF2-40B4-BE49-F238E27FC236}">
                  <a16:creationId xmlns:a16="http://schemas.microsoft.com/office/drawing/2014/main" id="{6E331D19-DEAA-45C7-A0E6-DD2DE6C23D26}"/>
                </a:ext>
              </a:extLst>
            </p:cNvPr>
            <p:cNvSpPr/>
            <p:nvPr/>
          </p:nvSpPr>
          <p:spPr>
            <a:xfrm>
              <a:off x="697424" y="1363851"/>
              <a:ext cx="1766806" cy="523220"/>
            </a:xfrm>
            <a:prstGeom prst="snip1Rect">
              <a:avLst>
                <a:gd name="adj" fmla="val 28515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标题一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C61D5AB-FC13-4935-B431-3D415F3EDA79}"/>
              </a:ext>
            </a:extLst>
          </p:cNvPr>
          <p:cNvGrpSpPr/>
          <p:nvPr/>
        </p:nvGrpSpPr>
        <p:grpSpPr>
          <a:xfrm>
            <a:off x="9022919" y="1363851"/>
            <a:ext cx="2473756" cy="4513074"/>
            <a:chOff x="693224" y="1363851"/>
            <a:chExt cx="2473756" cy="4513074"/>
          </a:xfrm>
        </p:grpSpPr>
        <p:sp>
          <p:nvSpPr>
            <p:cNvPr id="28" name="矩形 27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E5180053-7BF0-46F5-99EC-5D9BAECA67EB}"/>
                </a:ext>
              </a:extLst>
            </p:cNvPr>
            <p:cNvSpPr/>
            <p:nvPr/>
          </p:nvSpPr>
          <p:spPr>
            <a:xfrm>
              <a:off x="845655" y="1925815"/>
              <a:ext cx="2161016" cy="3654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1995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年首批通过国家教委“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工程”审批，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年被列入“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985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工程”国家重点建设的大学。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1736DF4E-0BFB-40E4-8510-9B6DF12C899F}"/>
                </a:ext>
              </a:extLst>
            </p:cNvPr>
            <p:cNvSpPr/>
            <p:nvPr/>
          </p:nvSpPr>
          <p:spPr>
            <a:xfrm>
              <a:off x="695325" y="1628775"/>
              <a:ext cx="2471655" cy="4248150"/>
            </a:xfrm>
            <a:prstGeom prst="roundRect">
              <a:avLst>
                <a:gd name="adj" fmla="val 4993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矩形: 剪去单角 29">
              <a:extLst>
                <a:ext uri="{FF2B5EF4-FFF2-40B4-BE49-F238E27FC236}">
                  <a16:creationId xmlns:a16="http://schemas.microsoft.com/office/drawing/2014/main" id="{6189C0E7-CAC5-4DE6-B647-43FB77A85042}"/>
                </a:ext>
              </a:extLst>
            </p:cNvPr>
            <p:cNvSpPr/>
            <p:nvPr/>
          </p:nvSpPr>
          <p:spPr>
            <a:xfrm>
              <a:off x="693224" y="1363851"/>
              <a:ext cx="1766806" cy="523220"/>
            </a:xfrm>
            <a:prstGeom prst="snip1Rect">
              <a:avLst>
                <a:gd name="adj" fmla="val 28515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标题四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54E2E97-F78E-47FF-A80A-21F97F317FE5}"/>
              </a:ext>
            </a:extLst>
          </p:cNvPr>
          <p:cNvGrpSpPr/>
          <p:nvPr/>
        </p:nvGrpSpPr>
        <p:grpSpPr>
          <a:xfrm>
            <a:off x="6248455" y="1367165"/>
            <a:ext cx="2471655" cy="4509760"/>
            <a:chOff x="695325" y="1367165"/>
            <a:chExt cx="2471655" cy="4509760"/>
          </a:xfrm>
        </p:grpSpPr>
        <p:sp>
          <p:nvSpPr>
            <p:cNvPr id="32" name="矩形 31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DB148ABE-FDE8-45D1-BD6F-FCC856173E25}"/>
                </a:ext>
              </a:extLst>
            </p:cNvPr>
            <p:cNvSpPr/>
            <p:nvPr/>
          </p:nvSpPr>
          <p:spPr>
            <a:xfrm>
              <a:off x="845655" y="1925815"/>
              <a:ext cx="2161016" cy="3654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1995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年首批通过国家教委“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工程”审批，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年被列入“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985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工程”国家重点建设的大学。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09E64044-5309-4B23-AC5E-DFC65AF5F85E}"/>
                </a:ext>
              </a:extLst>
            </p:cNvPr>
            <p:cNvSpPr/>
            <p:nvPr/>
          </p:nvSpPr>
          <p:spPr>
            <a:xfrm>
              <a:off x="695325" y="1628775"/>
              <a:ext cx="2471655" cy="4248150"/>
            </a:xfrm>
            <a:prstGeom prst="roundRect">
              <a:avLst>
                <a:gd name="adj" fmla="val 4993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矩形: 剪去单角 33">
              <a:extLst>
                <a:ext uri="{FF2B5EF4-FFF2-40B4-BE49-F238E27FC236}">
                  <a16:creationId xmlns:a16="http://schemas.microsoft.com/office/drawing/2014/main" id="{C49B441C-E485-4EBD-9280-F58F13B67DF2}"/>
                </a:ext>
              </a:extLst>
            </p:cNvPr>
            <p:cNvSpPr/>
            <p:nvPr/>
          </p:nvSpPr>
          <p:spPr>
            <a:xfrm>
              <a:off x="695325" y="1367165"/>
              <a:ext cx="1766806" cy="523220"/>
            </a:xfrm>
            <a:prstGeom prst="snip1Rect">
              <a:avLst>
                <a:gd name="adj" fmla="val 28515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标题三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8CF288B-3CC5-4145-8226-DCD0916AD80E}"/>
              </a:ext>
            </a:extLst>
          </p:cNvPr>
          <p:cNvGrpSpPr/>
          <p:nvPr/>
        </p:nvGrpSpPr>
        <p:grpSpPr>
          <a:xfrm>
            <a:off x="3471890" y="1363851"/>
            <a:ext cx="2471655" cy="4513074"/>
            <a:chOff x="695325" y="1363851"/>
            <a:chExt cx="2471655" cy="4513074"/>
          </a:xfrm>
        </p:grpSpPr>
        <p:sp>
          <p:nvSpPr>
            <p:cNvPr id="36" name="矩形 35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43FEE1BD-03A7-43B3-A0CC-B49FBECD4FC5}"/>
                </a:ext>
              </a:extLst>
            </p:cNvPr>
            <p:cNvSpPr/>
            <p:nvPr/>
          </p:nvSpPr>
          <p:spPr>
            <a:xfrm>
              <a:off x="845655" y="1925815"/>
              <a:ext cx="2161016" cy="3654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1995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年首批通过国家教委“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工程”审批，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年被列入“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985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工程”国家重点建设的大学。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EA27EE0E-B909-428B-88C7-A71DFB09728A}"/>
                </a:ext>
              </a:extLst>
            </p:cNvPr>
            <p:cNvSpPr/>
            <p:nvPr/>
          </p:nvSpPr>
          <p:spPr>
            <a:xfrm>
              <a:off x="695325" y="1628775"/>
              <a:ext cx="2471655" cy="4248150"/>
            </a:xfrm>
            <a:prstGeom prst="roundRect">
              <a:avLst>
                <a:gd name="adj" fmla="val 4993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矩形: 剪去单角 37">
              <a:extLst>
                <a:ext uri="{FF2B5EF4-FFF2-40B4-BE49-F238E27FC236}">
                  <a16:creationId xmlns:a16="http://schemas.microsoft.com/office/drawing/2014/main" id="{6D777521-4486-45CF-8540-5119EF4D1AEE}"/>
                </a:ext>
              </a:extLst>
            </p:cNvPr>
            <p:cNvSpPr/>
            <p:nvPr/>
          </p:nvSpPr>
          <p:spPr>
            <a:xfrm>
              <a:off x="697426" y="1363851"/>
              <a:ext cx="1766806" cy="523220"/>
            </a:xfrm>
            <a:prstGeom prst="snip1Rect">
              <a:avLst>
                <a:gd name="adj" fmla="val 28515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401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6CD001-2C63-444D-9CB0-7781E796565C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搞定六段文字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D7EBABC-60A2-47FA-93F4-1F9C07C3891B}"/>
              </a:ext>
            </a:extLst>
          </p:cNvPr>
          <p:cNvGrpSpPr/>
          <p:nvPr/>
        </p:nvGrpSpPr>
        <p:grpSpPr>
          <a:xfrm>
            <a:off x="695320" y="1200494"/>
            <a:ext cx="3504184" cy="2232381"/>
            <a:chOff x="695322" y="1443123"/>
            <a:chExt cx="3504184" cy="2232381"/>
          </a:xfrm>
        </p:grpSpPr>
        <p:sp>
          <p:nvSpPr>
            <p:cNvPr id="7" name="矩形 6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932BBFD1-124C-4C26-B898-BF80DC255476}"/>
                </a:ext>
              </a:extLst>
            </p:cNvPr>
            <p:cNvSpPr/>
            <p:nvPr/>
          </p:nvSpPr>
          <p:spPr>
            <a:xfrm>
              <a:off x="850012" y="1949063"/>
              <a:ext cx="3349494" cy="16539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2B2F0032-F0CD-46A5-9D52-C7728D56FA8B}"/>
                </a:ext>
              </a:extLst>
            </p:cNvPr>
            <p:cNvSpPr/>
            <p:nvPr/>
          </p:nvSpPr>
          <p:spPr>
            <a:xfrm>
              <a:off x="695325" y="1628775"/>
              <a:ext cx="3504181" cy="2046729"/>
            </a:xfrm>
            <a:prstGeom prst="roundRect">
              <a:avLst>
                <a:gd name="adj" fmla="val 4993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: 剪去单角 3">
              <a:extLst>
                <a:ext uri="{FF2B5EF4-FFF2-40B4-BE49-F238E27FC236}">
                  <a16:creationId xmlns:a16="http://schemas.microsoft.com/office/drawing/2014/main" id="{6E331D19-DEAA-45C7-A0E6-DD2DE6C23D26}"/>
                </a:ext>
              </a:extLst>
            </p:cNvPr>
            <p:cNvSpPr/>
            <p:nvPr/>
          </p:nvSpPr>
          <p:spPr>
            <a:xfrm>
              <a:off x="695322" y="1443123"/>
              <a:ext cx="1394850" cy="428281"/>
            </a:xfrm>
            <a:prstGeom prst="snip1Rect">
              <a:avLst>
                <a:gd name="adj" fmla="val 28515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标题一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7B92CB1-F916-40D4-9AA3-2DCB2D532FA7}"/>
              </a:ext>
            </a:extLst>
          </p:cNvPr>
          <p:cNvGrpSpPr/>
          <p:nvPr/>
        </p:nvGrpSpPr>
        <p:grpSpPr>
          <a:xfrm>
            <a:off x="7992491" y="1197492"/>
            <a:ext cx="3504184" cy="2232381"/>
            <a:chOff x="695322" y="1443123"/>
            <a:chExt cx="3504184" cy="2232381"/>
          </a:xfrm>
        </p:grpSpPr>
        <p:sp>
          <p:nvSpPr>
            <p:cNvPr id="24" name="矩形 23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DC63022E-A568-4713-8E3B-E548EE9A0D6F}"/>
                </a:ext>
              </a:extLst>
            </p:cNvPr>
            <p:cNvSpPr/>
            <p:nvPr/>
          </p:nvSpPr>
          <p:spPr>
            <a:xfrm>
              <a:off x="850012" y="1949063"/>
              <a:ext cx="3349494" cy="16539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83662007-3E93-44AA-B81A-851E94DEF4DD}"/>
                </a:ext>
              </a:extLst>
            </p:cNvPr>
            <p:cNvSpPr/>
            <p:nvPr/>
          </p:nvSpPr>
          <p:spPr>
            <a:xfrm>
              <a:off x="695325" y="1628775"/>
              <a:ext cx="3504181" cy="2046729"/>
            </a:xfrm>
            <a:prstGeom prst="roundRect">
              <a:avLst>
                <a:gd name="adj" fmla="val 4993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矩形: 剪去单角 25">
              <a:extLst>
                <a:ext uri="{FF2B5EF4-FFF2-40B4-BE49-F238E27FC236}">
                  <a16:creationId xmlns:a16="http://schemas.microsoft.com/office/drawing/2014/main" id="{203F2A57-85D2-47A4-9F91-BD45B31D6E46}"/>
                </a:ext>
              </a:extLst>
            </p:cNvPr>
            <p:cNvSpPr/>
            <p:nvPr/>
          </p:nvSpPr>
          <p:spPr>
            <a:xfrm>
              <a:off x="695322" y="1443123"/>
              <a:ext cx="1394850" cy="433478"/>
            </a:xfrm>
            <a:prstGeom prst="snip1Rect">
              <a:avLst>
                <a:gd name="adj" fmla="val 28515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标题三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A94E599-BBA8-492A-A7A2-9124725B6CB2}"/>
              </a:ext>
            </a:extLst>
          </p:cNvPr>
          <p:cNvGrpSpPr/>
          <p:nvPr/>
        </p:nvGrpSpPr>
        <p:grpSpPr>
          <a:xfrm>
            <a:off x="4343907" y="1197492"/>
            <a:ext cx="3504181" cy="2232381"/>
            <a:chOff x="695325" y="1443123"/>
            <a:chExt cx="3504181" cy="2232381"/>
          </a:xfrm>
        </p:grpSpPr>
        <p:sp>
          <p:nvSpPr>
            <p:cNvPr id="28" name="矩形 27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A8484E0B-D9D3-4A66-9739-536E154AABC0}"/>
                </a:ext>
              </a:extLst>
            </p:cNvPr>
            <p:cNvSpPr/>
            <p:nvPr/>
          </p:nvSpPr>
          <p:spPr>
            <a:xfrm>
              <a:off x="850012" y="1949063"/>
              <a:ext cx="3349494" cy="16539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DABB2EC6-D834-41F2-BEAB-2F45AC687F0A}"/>
                </a:ext>
              </a:extLst>
            </p:cNvPr>
            <p:cNvSpPr/>
            <p:nvPr/>
          </p:nvSpPr>
          <p:spPr>
            <a:xfrm>
              <a:off x="695325" y="1628775"/>
              <a:ext cx="3504181" cy="2046729"/>
            </a:xfrm>
            <a:prstGeom prst="roundRect">
              <a:avLst>
                <a:gd name="adj" fmla="val 4993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矩形: 剪去单角 29">
              <a:extLst>
                <a:ext uri="{FF2B5EF4-FFF2-40B4-BE49-F238E27FC236}">
                  <a16:creationId xmlns:a16="http://schemas.microsoft.com/office/drawing/2014/main" id="{7B819E47-5784-4947-BD89-0ED3F0D57C10}"/>
                </a:ext>
              </a:extLst>
            </p:cNvPr>
            <p:cNvSpPr/>
            <p:nvPr/>
          </p:nvSpPr>
          <p:spPr>
            <a:xfrm>
              <a:off x="695325" y="1443123"/>
              <a:ext cx="1394850" cy="433478"/>
            </a:xfrm>
            <a:prstGeom prst="snip1Rect">
              <a:avLst>
                <a:gd name="adj" fmla="val 28515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标题二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7023D50-4A47-4FCB-8E9D-80BB1C4E30C6}"/>
              </a:ext>
            </a:extLst>
          </p:cNvPr>
          <p:cNvGrpSpPr/>
          <p:nvPr/>
        </p:nvGrpSpPr>
        <p:grpSpPr>
          <a:xfrm>
            <a:off x="695320" y="3752850"/>
            <a:ext cx="3504186" cy="2235383"/>
            <a:chOff x="695320" y="1440121"/>
            <a:chExt cx="3504186" cy="2235383"/>
          </a:xfrm>
        </p:grpSpPr>
        <p:sp>
          <p:nvSpPr>
            <p:cNvPr id="32" name="矩形 31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F3EEAE85-4D79-4ADD-9A7E-459EC45E21BA}"/>
                </a:ext>
              </a:extLst>
            </p:cNvPr>
            <p:cNvSpPr/>
            <p:nvPr/>
          </p:nvSpPr>
          <p:spPr>
            <a:xfrm>
              <a:off x="850012" y="1949063"/>
              <a:ext cx="3349494" cy="16539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8DD8BECA-B651-4744-B1A5-6CC5B10F5DCB}"/>
                </a:ext>
              </a:extLst>
            </p:cNvPr>
            <p:cNvSpPr/>
            <p:nvPr/>
          </p:nvSpPr>
          <p:spPr>
            <a:xfrm>
              <a:off x="695325" y="1628775"/>
              <a:ext cx="3504181" cy="2046729"/>
            </a:xfrm>
            <a:prstGeom prst="roundRect">
              <a:avLst>
                <a:gd name="adj" fmla="val 4993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矩形: 剪去单角 33">
              <a:extLst>
                <a:ext uri="{FF2B5EF4-FFF2-40B4-BE49-F238E27FC236}">
                  <a16:creationId xmlns:a16="http://schemas.microsoft.com/office/drawing/2014/main" id="{F49B6561-655D-455B-8D35-D42276E3AAF7}"/>
                </a:ext>
              </a:extLst>
            </p:cNvPr>
            <p:cNvSpPr/>
            <p:nvPr/>
          </p:nvSpPr>
          <p:spPr>
            <a:xfrm>
              <a:off x="695320" y="1440121"/>
              <a:ext cx="1394848" cy="433478"/>
            </a:xfrm>
            <a:prstGeom prst="snip1Rect">
              <a:avLst>
                <a:gd name="adj" fmla="val 28515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标题四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2AA2E40-E4BB-4F54-9F2F-F2E7FE4E0A68}"/>
              </a:ext>
            </a:extLst>
          </p:cNvPr>
          <p:cNvGrpSpPr/>
          <p:nvPr/>
        </p:nvGrpSpPr>
        <p:grpSpPr>
          <a:xfrm>
            <a:off x="7992493" y="3754783"/>
            <a:ext cx="3504184" cy="2230448"/>
            <a:chOff x="695322" y="1445056"/>
            <a:chExt cx="3504184" cy="2230448"/>
          </a:xfrm>
        </p:grpSpPr>
        <p:sp>
          <p:nvSpPr>
            <p:cNvPr id="36" name="矩形 35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1D03A362-A50F-4867-803B-DF5E3A9061EC}"/>
                </a:ext>
              </a:extLst>
            </p:cNvPr>
            <p:cNvSpPr/>
            <p:nvPr/>
          </p:nvSpPr>
          <p:spPr>
            <a:xfrm>
              <a:off x="850012" y="1949063"/>
              <a:ext cx="3349494" cy="16539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97201A13-943A-4C3F-BDCA-3C61ADB99825}"/>
                </a:ext>
              </a:extLst>
            </p:cNvPr>
            <p:cNvSpPr/>
            <p:nvPr/>
          </p:nvSpPr>
          <p:spPr>
            <a:xfrm>
              <a:off x="695325" y="1628775"/>
              <a:ext cx="3504181" cy="2046729"/>
            </a:xfrm>
            <a:prstGeom prst="roundRect">
              <a:avLst>
                <a:gd name="adj" fmla="val 4993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: 剪去单角 37">
              <a:extLst>
                <a:ext uri="{FF2B5EF4-FFF2-40B4-BE49-F238E27FC236}">
                  <a16:creationId xmlns:a16="http://schemas.microsoft.com/office/drawing/2014/main" id="{6403C8FE-0C55-495D-A1FB-65FE190C2881}"/>
                </a:ext>
              </a:extLst>
            </p:cNvPr>
            <p:cNvSpPr/>
            <p:nvPr/>
          </p:nvSpPr>
          <p:spPr>
            <a:xfrm>
              <a:off x="695322" y="1445056"/>
              <a:ext cx="1394848" cy="433478"/>
            </a:xfrm>
            <a:prstGeom prst="snip1Rect">
              <a:avLst>
                <a:gd name="adj" fmla="val 28515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标题六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09C297F-0C45-4B8D-B525-AA62E7D0297F}"/>
              </a:ext>
            </a:extLst>
          </p:cNvPr>
          <p:cNvGrpSpPr/>
          <p:nvPr/>
        </p:nvGrpSpPr>
        <p:grpSpPr>
          <a:xfrm>
            <a:off x="4343909" y="3752850"/>
            <a:ext cx="3504181" cy="2232381"/>
            <a:chOff x="695325" y="1443123"/>
            <a:chExt cx="3504181" cy="2232381"/>
          </a:xfrm>
        </p:grpSpPr>
        <p:sp>
          <p:nvSpPr>
            <p:cNvPr id="40" name="矩形 39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B9DC3B7E-609E-438C-A57C-99C04738FF84}"/>
                </a:ext>
              </a:extLst>
            </p:cNvPr>
            <p:cNvSpPr/>
            <p:nvPr/>
          </p:nvSpPr>
          <p:spPr>
            <a:xfrm>
              <a:off x="850012" y="1949063"/>
              <a:ext cx="3349494" cy="16539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37237E6E-71A2-45DE-A3DC-A58506DB8FB3}"/>
                </a:ext>
              </a:extLst>
            </p:cNvPr>
            <p:cNvSpPr/>
            <p:nvPr/>
          </p:nvSpPr>
          <p:spPr>
            <a:xfrm>
              <a:off x="695325" y="1628775"/>
              <a:ext cx="3504181" cy="2046729"/>
            </a:xfrm>
            <a:prstGeom prst="roundRect">
              <a:avLst>
                <a:gd name="adj" fmla="val 4993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: 剪去单角 41">
              <a:extLst>
                <a:ext uri="{FF2B5EF4-FFF2-40B4-BE49-F238E27FC236}">
                  <a16:creationId xmlns:a16="http://schemas.microsoft.com/office/drawing/2014/main" id="{5C7BEE7D-A768-4CA9-99FB-92A7C494E851}"/>
                </a:ext>
              </a:extLst>
            </p:cNvPr>
            <p:cNvSpPr/>
            <p:nvPr/>
          </p:nvSpPr>
          <p:spPr>
            <a:xfrm>
              <a:off x="695325" y="1443123"/>
              <a:ext cx="1394848" cy="433478"/>
            </a:xfrm>
            <a:prstGeom prst="snip1Rect">
              <a:avLst>
                <a:gd name="adj" fmla="val 28515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491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6CD001-2C63-444D-9CB0-7781E796565C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人物介绍单页</a:t>
            </a:r>
          </a:p>
        </p:txBody>
      </p:sp>
      <p:sp>
        <p:nvSpPr>
          <p:cNvPr id="16" name="矩形 15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BE3269A5-42A6-43CB-8E9F-DA3E635E890B}"/>
              </a:ext>
            </a:extLst>
          </p:cNvPr>
          <p:cNvSpPr/>
          <p:nvPr/>
        </p:nvSpPr>
        <p:spPr>
          <a:xfrm>
            <a:off x="4809104" y="2065277"/>
            <a:ext cx="6210192" cy="2854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吉林大学是教育部直属的全国重点综合性大学，坐落在吉林省长春市。学校始建于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年首批通过国家教委“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工程”审批，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年被列入“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985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工程”国家重点建设的大学，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年被批准为中央直接管理的学校，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年入选国家一流大学建设高校。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41D2897-9389-41E3-ADD5-7AB620D18D02}"/>
              </a:ext>
            </a:extLst>
          </p:cNvPr>
          <p:cNvSpPr/>
          <p:nvPr/>
        </p:nvSpPr>
        <p:spPr>
          <a:xfrm>
            <a:off x="662687" y="1106305"/>
            <a:ext cx="3944938" cy="3787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A5532B6C-ACAC-4D93-A529-DA96591C2C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" b="20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62442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6CD001-2C63-444D-9CB0-7781E796565C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双人物介绍页</a:t>
            </a:r>
          </a:p>
        </p:txBody>
      </p:sp>
      <p:sp>
        <p:nvSpPr>
          <p:cNvPr id="16" name="矩形 15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BE3269A5-42A6-43CB-8E9F-DA3E635E890B}"/>
              </a:ext>
            </a:extLst>
          </p:cNvPr>
          <p:cNvSpPr/>
          <p:nvPr/>
        </p:nvSpPr>
        <p:spPr>
          <a:xfrm>
            <a:off x="3702077" y="1360851"/>
            <a:ext cx="7268705" cy="205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吉林大学是教育部直属的全国重点综合性大学，坐落在吉林省长春市。学校始建于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年首批通过国家教委“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工程”审批，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年被列入“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985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工程”国家重点建设的大学，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2A355740-9D95-458F-ABA4-8FB57E84AB7A}"/>
              </a:ext>
            </a:extLst>
          </p:cNvPr>
          <p:cNvSpPr/>
          <p:nvPr/>
        </p:nvSpPr>
        <p:spPr>
          <a:xfrm>
            <a:off x="1134020" y="4059565"/>
            <a:ext cx="7326541" cy="205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吉林大学是教育部直属的全国重点综合性大学，坐落在吉林省长春市。学校始建于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年首批通过国家教委“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工程”审批，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年被列入“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985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工程”国家重点建设的大学，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4DB49301-E71F-426A-9642-44C7EC2840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" b="2039"/>
          <a:stretch>
            <a:fillRect/>
          </a:stretch>
        </p:blipFill>
        <p:spPr/>
      </p:pic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CCFA730E-AC4C-4E0A-A122-0CB4E22A5A8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" b="20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7630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6CD001-2C63-444D-9CB0-7781E796565C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搞定团队介绍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E06202B-8D50-4C4F-96DF-35A6FE4E0DF3}"/>
              </a:ext>
            </a:extLst>
          </p:cNvPr>
          <p:cNvGrpSpPr/>
          <p:nvPr/>
        </p:nvGrpSpPr>
        <p:grpSpPr>
          <a:xfrm>
            <a:off x="4483859" y="1176893"/>
            <a:ext cx="3224283" cy="2248415"/>
            <a:chOff x="1186882" y="1180585"/>
            <a:chExt cx="3224283" cy="2248415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B7A0F69A-FF2F-4A23-A6CA-3883BBF2579A}"/>
                </a:ext>
              </a:extLst>
            </p:cNvPr>
            <p:cNvGrpSpPr/>
            <p:nvPr/>
          </p:nvGrpSpPr>
          <p:grpSpPr>
            <a:xfrm>
              <a:off x="1186883" y="1925671"/>
              <a:ext cx="3224282" cy="1503329"/>
              <a:chOff x="695326" y="1411581"/>
              <a:chExt cx="3224282" cy="1503329"/>
            </a:xfrm>
          </p:grpSpPr>
          <p:sp>
            <p:nvSpPr>
              <p:cNvPr id="47" name="矩形 46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  <a:extLst>
                  <a:ext uri="{FF2B5EF4-FFF2-40B4-BE49-F238E27FC236}">
                    <a16:creationId xmlns:a16="http://schemas.microsoft.com/office/drawing/2014/main" id="{F127E45D-3FBB-40BE-AC2C-DE90C1967AAB}"/>
                  </a:ext>
                </a:extLst>
              </p:cNvPr>
              <p:cNvSpPr/>
              <p:nvPr/>
            </p:nvSpPr>
            <p:spPr>
              <a:xfrm>
                <a:off x="695326" y="2061343"/>
                <a:ext cx="3224282" cy="853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学校始建于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1946</a:t>
                </a: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年，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1960</a:t>
                </a: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年被列为国家重点大学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矩形: 圆角 47">
                <a:extLst>
                  <a:ext uri="{FF2B5EF4-FFF2-40B4-BE49-F238E27FC236}">
                    <a16:creationId xmlns:a16="http://schemas.microsoft.com/office/drawing/2014/main" id="{AB410828-0ABF-45AD-A82F-0B42702C4A69}"/>
                  </a:ext>
                </a:extLst>
              </p:cNvPr>
              <p:cNvSpPr/>
              <p:nvPr/>
            </p:nvSpPr>
            <p:spPr>
              <a:xfrm>
                <a:off x="695326" y="1628775"/>
                <a:ext cx="3224282" cy="1286135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rgbClr val="0735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7786CC5-1EBE-46C7-BCC0-E3C7C0993D7C}"/>
                  </a:ext>
                </a:extLst>
              </p:cNvPr>
              <p:cNvSpPr/>
              <p:nvPr/>
            </p:nvSpPr>
            <p:spPr>
              <a:xfrm>
                <a:off x="2307466" y="1411581"/>
                <a:ext cx="1394848" cy="433478"/>
              </a:xfrm>
              <a:prstGeom prst="rect">
                <a:avLst/>
              </a:prstGeom>
              <a:solidFill>
                <a:srgbClr val="0735B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spc="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输入姓名</a:t>
                </a:r>
              </a:p>
            </p:txBody>
          </p:sp>
        </p:grp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7989CF57-0F4A-4457-8FB7-FED4F5BE41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0" t="-209" r="29063" b="64272"/>
            <a:stretch/>
          </p:blipFill>
          <p:spPr>
            <a:xfrm>
              <a:off x="1186882" y="1180585"/>
              <a:ext cx="1394848" cy="1394848"/>
            </a:xfrm>
            <a:prstGeom prst="ellipse">
              <a:avLst/>
            </a:prstGeom>
            <a:ln>
              <a:solidFill>
                <a:srgbClr val="0735BE"/>
              </a:solidFill>
            </a:ln>
          </p:spPr>
        </p:pic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6B9A836D-470F-4066-8D89-D435EF8843C0}"/>
              </a:ext>
            </a:extLst>
          </p:cNvPr>
          <p:cNvGrpSpPr/>
          <p:nvPr/>
        </p:nvGrpSpPr>
        <p:grpSpPr>
          <a:xfrm>
            <a:off x="695326" y="3726876"/>
            <a:ext cx="3224283" cy="2248415"/>
            <a:chOff x="1186882" y="1180585"/>
            <a:chExt cx="3224283" cy="2248415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9F0FDB4E-C1B7-4166-B41C-D4FA334352D7}"/>
                </a:ext>
              </a:extLst>
            </p:cNvPr>
            <p:cNvGrpSpPr/>
            <p:nvPr/>
          </p:nvGrpSpPr>
          <p:grpSpPr>
            <a:xfrm>
              <a:off x="1186883" y="1925671"/>
              <a:ext cx="3224282" cy="1503329"/>
              <a:chOff x="695326" y="1411581"/>
              <a:chExt cx="3224282" cy="1503329"/>
            </a:xfrm>
          </p:grpSpPr>
          <p:sp>
            <p:nvSpPr>
              <p:cNvPr id="77" name="矩形 76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  <a:extLst>
                  <a:ext uri="{FF2B5EF4-FFF2-40B4-BE49-F238E27FC236}">
                    <a16:creationId xmlns:a16="http://schemas.microsoft.com/office/drawing/2014/main" id="{2D05E694-C031-4C92-8617-135B0675D184}"/>
                  </a:ext>
                </a:extLst>
              </p:cNvPr>
              <p:cNvSpPr/>
              <p:nvPr/>
            </p:nvSpPr>
            <p:spPr>
              <a:xfrm>
                <a:off x="695326" y="2061343"/>
                <a:ext cx="3224282" cy="853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学校始建于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1946</a:t>
                </a: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年，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1960</a:t>
                </a: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年被列为国家重点大学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437A786E-D535-4E33-B2F2-3758572319E7}"/>
                  </a:ext>
                </a:extLst>
              </p:cNvPr>
              <p:cNvSpPr/>
              <p:nvPr/>
            </p:nvSpPr>
            <p:spPr>
              <a:xfrm>
                <a:off x="695326" y="1628775"/>
                <a:ext cx="3224282" cy="1286135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rgbClr val="0735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FEFAAF0A-48CA-4A1E-ADCC-CFBD22C7880A}"/>
                  </a:ext>
                </a:extLst>
              </p:cNvPr>
              <p:cNvSpPr/>
              <p:nvPr/>
            </p:nvSpPr>
            <p:spPr>
              <a:xfrm>
                <a:off x="2307466" y="1411581"/>
                <a:ext cx="1394848" cy="433478"/>
              </a:xfrm>
              <a:prstGeom prst="rect">
                <a:avLst/>
              </a:prstGeom>
              <a:solidFill>
                <a:srgbClr val="0735B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spc="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输入姓名</a:t>
                </a:r>
              </a:p>
            </p:txBody>
          </p:sp>
        </p:grpSp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D35A345F-BE53-4EE1-AE58-2F1879CDC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0" t="-209" r="29063" b="64272"/>
            <a:stretch/>
          </p:blipFill>
          <p:spPr>
            <a:xfrm>
              <a:off x="1186882" y="1180585"/>
              <a:ext cx="1394848" cy="1394848"/>
            </a:xfrm>
            <a:prstGeom prst="ellipse">
              <a:avLst/>
            </a:prstGeom>
            <a:ln>
              <a:solidFill>
                <a:srgbClr val="0735BE"/>
              </a:solidFill>
            </a:ln>
          </p:spPr>
        </p:pic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F85F617-6706-48AE-AE1F-96C615F84269}"/>
              </a:ext>
            </a:extLst>
          </p:cNvPr>
          <p:cNvGrpSpPr/>
          <p:nvPr/>
        </p:nvGrpSpPr>
        <p:grpSpPr>
          <a:xfrm>
            <a:off x="8272392" y="3726876"/>
            <a:ext cx="3224283" cy="2248415"/>
            <a:chOff x="1186882" y="1180585"/>
            <a:chExt cx="3224283" cy="2248415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F6C6CD0D-262D-4C8E-938A-3700CD484052}"/>
                </a:ext>
              </a:extLst>
            </p:cNvPr>
            <p:cNvGrpSpPr/>
            <p:nvPr/>
          </p:nvGrpSpPr>
          <p:grpSpPr>
            <a:xfrm>
              <a:off x="1186883" y="1925671"/>
              <a:ext cx="3224282" cy="1503329"/>
              <a:chOff x="695326" y="1411581"/>
              <a:chExt cx="3224282" cy="1503329"/>
            </a:xfrm>
          </p:grpSpPr>
          <p:sp>
            <p:nvSpPr>
              <p:cNvPr id="89" name="矩形 88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  <a:extLst>
                  <a:ext uri="{FF2B5EF4-FFF2-40B4-BE49-F238E27FC236}">
                    <a16:creationId xmlns:a16="http://schemas.microsoft.com/office/drawing/2014/main" id="{DDB7C26F-50AE-4808-9648-6455A4C2DA13}"/>
                  </a:ext>
                </a:extLst>
              </p:cNvPr>
              <p:cNvSpPr/>
              <p:nvPr/>
            </p:nvSpPr>
            <p:spPr>
              <a:xfrm>
                <a:off x="695326" y="2061343"/>
                <a:ext cx="3224282" cy="853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学校始建于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1946</a:t>
                </a: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年，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1960</a:t>
                </a: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年被列为国家重点大学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0FB67F6E-DE31-4EC5-B980-8C06785139D9}"/>
                  </a:ext>
                </a:extLst>
              </p:cNvPr>
              <p:cNvSpPr/>
              <p:nvPr/>
            </p:nvSpPr>
            <p:spPr>
              <a:xfrm>
                <a:off x="695326" y="1628775"/>
                <a:ext cx="3224282" cy="1286135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rgbClr val="0735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E902A7B3-4A7B-4B19-96E8-2171410F3BB9}"/>
                  </a:ext>
                </a:extLst>
              </p:cNvPr>
              <p:cNvSpPr/>
              <p:nvPr/>
            </p:nvSpPr>
            <p:spPr>
              <a:xfrm>
                <a:off x="2307466" y="1411581"/>
                <a:ext cx="1394848" cy="433478"/>
              </a:xfrm>
              <a:prstGeom prst="rect">
                <a:avLst/>
              </a:prstGeom>
              <a:solidFill>
                <a:srgbClr val="0735B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spc="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输入姓名</a:t>
                </a:r>
              </a:p>
            </p:txBody>
          </p:sp>
        </p:grp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F68BEDDE-BF60-4145-A085-75B17ED4D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0" t="-209" r="29063" b="64272"/>
            <a:stretch/>
          </p:blipFill>
          <p:spPr>
            <a:xfrm>
              <a:off x="1186882" y="1180585"/>
              <a:ext cx="1394848" cy="1394848"/>
            </a:xfrm>
            <a:prstGeom prst="ellipse">
              <a:avLst/>
            </a:prstGeom>
            <a:ln>
              <a:solidFill>
                <a:srgbClr val="0735BE"/>
              </a:solidFill>
            </a:ln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14F29CE-878B-4AED-9F3A-B23CD52C66D0}"/>
              </a:ext>
            </a:extLst>
          </p:cNvPr>
          <p:cNvGrpSpPr/>
          <p:nvPr/>
        </p:nvGrpSpPr>
        <p:grpSpPr>
          <a:xfrm>
            <a:off x="4481906" y="3724924"/>
            <a:ext cx="3226236" cy="2250367"/>
            <a:chOff x="4481906" y="3724924"/>
            <a:chExt cx="3226236" cy="2250367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525AF105-FA94-4008-934F-E5EA361F18CD}"/>
                </a:ext>
              </a:extLst>
            </p:cNvPr>
            <p:cNvGrpSpPr/>
            <p:nvPr/>
          </p:nvGrpSpPr>
          <p:grpSpPr>
            <a:xfrm>
              <a:off x="4483860" y="4471962"/>
              <a:ext cx="3224282" cy="1503329"/>
              <a:chOff x="695326" y="1411581"/>
              <a:chExt cx="3224282" cy="1503329"/>
            </a:xfrm>
          </p:grpSpPr>
          <p:sp>
            <p:nvSpPr>
              <p:cNvPr id="83" name="矩形 82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  <a:extLst>
                  <a:ext uri="{FF2B5EF4-FFF2-40B4-BE49-F238E27FC236}">
                    <a16:creationId xmlns:a16="http://schemas.microsoft.com/office/drawing/2014/main" id="{42AF68ED-C40D-4BBD-884F-C821652AB71B}"/>
                  </a:ext>
                </a:extLst>
              </p:cNvPr>
              <p:cNvSpPr/>
              <p:nvPr/>
            </p:nvSpPr>
            <p:spPr>
              <a:xfrm>
                <a:off x="695326" y="2061343"/>
                <a:ext cx="3224282" cy="853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学校始建于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1946</a:t>
                </a: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年，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1960</a:t>
                </a: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年被列为国家重点大学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矩形: 圆角 83">
                <a:extLst>
                  <a:ext uri="{FF2B5EF4-FFF2-40B4-BE49-F238E27FC236}">
                    <a16:creationId xmlns:a16="http://schemas.microsoft.com/office/drawing/2014/main" id="{FCD84500-1ACE-4B23-B093-989619F27884}"/>
                  </a:ext>
                </a:extLst>
              </p:cNvPr>
              <p:cNvSpPr/>
              <p:nvPr/>
            </p:nvSpPr>
            <p:spPr>
              <a:xfrm>
                <a:off x="695326" y="1628775"/>
                <a:ext cx="3224282" cy="1286135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rgbClr val="0735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1A2BE765-EC32-4BB1-9AAC-466A9511DAA1}"/>
                  </a:ext>
                </a:extLst>
              </p:cNvPr>
              <p:cNvSpPr/>
              <p:nvPr/>
            </p:nvSpPr>
            <p:spPr>
              <a:xfrm>
                <a:off x="2307466" y="1411581"/>
                <a:ext cx="1394848" cy="433478"/>
              </a:xfrm>
              <a:prstGeom prst="rect">
                <a:avLst/>
              </a:prstGeom>
              <a:solidFill>
                <a:srgbClr val="0735B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spc="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输入姓名</a:t>
                </a: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34A883C-6B33-427D-B23C-3ADE76458BE1}"/>
                </a:ext>
              </a:extLst>
            </p:cNvPr>
            <p:cNvGrpSpPr/>
            <p:nvPr/>
          </p:nvGrpSpPr>
          <p:grpSpPr>
            <a:xfrm>
              <a:off x="4481906" y="3724924"/>
              <a:ext cx="1396800" cy="1396800"/>
              <a:chOff x="6406778" y="3961497"/>
              <a:chExt cx="1887887" cy="1887887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65BE6203-1F1A-44B8-BD39-E43C947624B9}"/>
                  </a:ext>
                </a:extLst>
              </p:cNvPr>
              <p:cNvSpPr/>
              <p:nvPr/>
            </p:nvSpPr>
            <p:spPr>
              <a:xfrm>
                <a:off x="6407521" y="3962240"/>
                <a:ext cx="1886400" cy="1886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735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2" name="图片占位符 13">
                <a:extLst>
                  <a:ext uri="{FF2B5EF4-FFF2-40B4-BE49-F238E27FC236}">
                    <a16:creationId xmlns:a16="http://schemas.microsoft.com/office/drawing/2014/main" id="{BE00E3FB-9E19-4E59-B886-6033D812A5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37" t="-3655" r="6879" b="14695"/>
              <a:stretch/>
            </p:blipFill>
            <p:spPr>
              <a:xfrm>
                <a:off x="6406778" y="3961497"/>
                <a:ext cx="1887887" cy="1887887"/>
              </a:xfrm>
              <a:prstGeom prst="ellipse">
                <a:avLst/>
              </a:prstGeom>
            </p:spPr>
          </p:pic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760F28B-C1AE-4158-A59A-F639F399144F}"/>
              </a:ext>
            </a:extLst>
          </p:cNvPr>
          <p:cNvGrpSpPr/>
          <p:nvPr/>
        </p:nvGrpSpPr>
        <p:grpSpPr>
          <a:xfrm>
            <a:off x="8272392" y="1176893"/>
            <a:ext cx="3224283" cy="2248415"/>
            <a:chOff x="8272392" y="1176893"/>
            <a:chExt cx="3224283" cy="2248415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6DBD2ACE-88A5-418E-8B79-8B7321D701B2}"/>
                </a:ext>
              </a:extLst>
            </p:cNvPr>
            <p:cNvGrpSpPr/>
            <p:nvPr/>
          </p:nvGrpSpPr>
          <p:grpSpPr>
            <a:xfrm>
              <a:off x="8272393" y="1921979"/>
              <a:ext cx="3224282" cy="1503329"/>
              <a:chOff x="695326" y="1411581"/>
              <a:chExt cx="3224282" cy="1503329"/>
            </a:xfrm>
          </p:grpSpPr>
          <p:sp>
            <p:nvSpPr>
              <p:cNvPr id="53" name="矩形 52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  <a:extLst>
                  <a:ext uri="{FF2B5EF4-FFF2-40B4-BE49-F238E27FC236}">
                    <a16:creationId xmlns:a16="http://schemas.microsoft.com/office/drawing/2014/main" id="{05FFE057-B655-4105-8D2A-057F74891CFA}"/>
                  </a:ext>
                </a:extLst>
              </p:cNvPr>
              <p:cNvSpPr/>
              <p:nvPr/>
            </p:nvSpPr>
            <p:spPr>
              <a:xfrm>
                <a:off x="695326" y="2061343"/>
                <a:ext cx="3224282" cy="853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学校始建于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1946</a:t>
                </a: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年，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1960</a:t>
                </a: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年被列为国家重点大学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728C876D-1B12-4037-806A-F4958555C052}"/>
                  </a:ext>
                </a:extLst>
              </p:cNvPr>
              <p:cNvSpPr/>
              <p:nvPr/>
            </p:nvSpPr>
            <p:spPr>
              <a:xfrm>
                <a:off x="695326" y="1628775"/>
                <a:ext cx="3224282" cy="1286135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rgbClr val="0735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8D70C634-514D-4275-B573-442681417082}"/>
                  </a:ext>
                </a:extLst>
              </p:cNvPr>
              <p:cNvSpPr/>
              <p:nvPr/>
            </p:nvSpPr>
            <p:spPr>
              <a:xfrm>
                <a:off x="2307466" y="1411581"/>
                <a:ext cx="1394848" cy="433478"/>
              </a:xfrm>
              <a:prstGeom prst="rect">
                <a:avLst/>
              </a:prstGeom>
              <a:solidFill>
                <a:srgbClr val="0735B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spc="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输入姓名</a:t>
                </a:r>
              </a:p>
            </p:txBody>
          </p:sp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422A34D9-50F0-4646-B89A-C3643F89875B}"/>
                </a:ext>
              </a:extLst>
            </p:cNvPr>
            <p:cNvGrpSpPr/>
            <p:nvPr/>
          </p:nvGrpSpPr>
          <p:grpSpPr>
            <a:xfrm>
              <a:off x="8272392" y="1176893"/>
              <a:ext cx="1396800" cy="1396800"/>
              <a:chOff x="6406778" y="3961497"/>
              <a:chExt cx="1887887" cy="1887887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A759702-0FF0-4FC1-98BE-6614F02192E3}"/>
                  </a:ext>
                </a:extLst>
              </p:cNvPr>
              <p:cNvSpPr/>
              <p:nvPr/>
            </p:nvSpPr>
            <p:spPr>
              <a:xfrm>
                <a:off x="6407521" y="3962240"/>
                <a:ext cx="1886400" cy="1886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735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5" name="图片占位符 13">
                <a:extLst>
                  <a:ext uri="{FF2B5EF4-FFF2-40B4-BE49-F238E27FC236}">
                    <a16:creationId xmlns:a16="http://schemas.microsoft.com/office/drawing/2014/main" id="{2876C3A0-B033-4524-B6A5-D70D244619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37" t="-3655" r="6879" b="14695"/>
              <a:stretch/>
            </p:blipFill>
            <p:spPr>
              <a:xfrm>
                <a:off x="6406778" y="3961497"/>
                <a:ext cx="1887887" cy="1887887"/>
              </a:xfrm>
              <a:prstGeom prst="ellipse">
                <a:avLst/>
              </a:prstGeom>
            </p:spPr>
          </p:pic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E2F6D82-F234-42F1-9BD9-00D506D271D9}"/>
              </a:ext>
            </a:extLst>
          </p:cNvPr>
          <p:cNvGrpSpPr/>
          <p:nvPr/>
        </p:nvGrpSpPr>
        <p:grpSpPr>
          <a:xfrm>
            <a:off x="695327" y="1176893"/>
            <a:ext cx="3224282" cy="2248415"/>
            <a:chOff x="695327" y="1176893"/>
            <a:chExt cx="3224282" cy="2248415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7023D50-4A47-4FCB-8E9D-80BB1C4E30C6}"/>
                </a:ext>
              </a:extLst>
            </p:cNvPr>
            <p:cNvGrpSpPr/>
            <p:nvPr/>
          </p:nvGrpSpPr>
          <p:grpSpPr>
            <a:xfrm>
              <a:off x="695327" y="1921979"/>
              <a:ext cx="3224282" cy="1503329"/>
              <a:chOff x="695326" y="1411581"/>
              <a:chExt cx="3224282" cy="1503329"/>
            </a:xfrm>
          </p:grpSpPr>
          <p:sp>
            <p:nvSpPr>
              <p:cNvPr id="32" name="矩形 31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  <a:extLst>
                  <a:ext uri="{FF2B5EF4-FFF2-40B4-BE49-F238E27FC236}">
                    <a16:creationId xmlns:a16="http://schemas.microsoft.com/office/drawing/2014/main" id="{F3EEAE85-4D79-4ADD-9A7E-459EC45E21BA}"/>
                  </a:ext>
                </a:extLst>
              </p:cNvPr>
              <p:cNvSpPr/>
              <p:nvPr/>
            </p:nvSpPr>
            <p:spPr>
              <a:xfrm>
                <a:off x="695326" y="2061343"/>
                <a:ext cx="3224282" cy="853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学校始建于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1946</a:t>
                </a: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年，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1960</a:t>
                </a: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年被列为国家重点大学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8DD8BECA-B651-4744-B1A5-6CC5B10F5DCB}"/>
                  </a:ext>
                </a:extLst>
              </p:cNvPr>
              <p:cNvSpPr/>
              <p:nvPr/>
            </p:nvSpPr>
            <p:spPr>
              <a:xfrm>
                <a:off x="695326" y="1628775"/>
                <a:ext cx="3224282" cy="1286135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rgbClr val="0735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F49B6561-655D-455B-8D35-D42276E3AAF7}"/>
                  </a:ext>
                </a:extLst>
              </p:cNvPr>
              <p:cNvSpPr/>
              <p:nvPr/>
            </p:nvSpPr>
            <p:spPr>
              <a:xfrm>
                <a:off x="2307466" y="1411581"/>
                <a:ext cx="1394848" cy="433478"/>
              </a:xfrm>
              <a:prstGeom prst="rect">
                <a:avLst/>
              </a:prstGeom>
              <a:solidFill>
                <a:srgbClr val="0735B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spc="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输入姓名</a:t>
                </a: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0898805F-0368-4CDD-9573-6EC02351E3F7}"/>
                </a:ext>
              </a:extLst>
            </p:cNvPr>
            <p:cNvGrpSpPr/>
            <p:nvPr/>
          </p:nvGrpSpPr>
          <p:grpSpPr>
            <a:xfrm>
              <a:off x="714718" y="1176893"/>
              <a:ext cx="1396800" cy="1396800"/>
              <a:chOff x="6406778" y="3961497"/>
              <a:chExt cx="1887887" cy="1887887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0705A7BB-D5AA-442D-9D7D-75200A216DF1}"/>
                  </a:ext>
                </a:extLst>
              </p:cNvPr>
              <p:cNvSpPr/>
              <p:nvPr/>
            </p:nvSpPr>
            <p:spPr>
              <a:xfrm>
                <a:off x="6407521" y="3962240"/>
                <a:ext cx="1886400" cy="1886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735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8" name="图片占位符 13">
                <a:extLst>
                  <a:ext uri="{FF2B5EF4-FFF2-40B4-BE49-F238E27FC236}">
                    <a16:creationId xmlns:a16="http://schemas.microsoft.com/office/drawing/2014/main" id="{65DE9359-E73C-486A-9454-0920BD6208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37" t="-3655" r="6879" b="14695"/>
              <a:stretch/>
            </p:blipFill>
            <p:spPr>
              <a:xfrm>
                <a:off x="6406778" y="3961497"/>
                <a:ext cx="1887887" cy="188788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41445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6CD001-2C63-444D-9CB0-7781E796565C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搞定荣誉页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168B4C-0E09-4317-B075-F67876372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6240" y="137459"/>
            <a:ext cx="5142857" cy="5914285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EB2D2545-54B5-4AED-994B-C8A435CF5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325"/>
          <a:stretch/>
        </p:blipFill>
        <p:spPr>
          <a:xfrm>
            <a:off x="695325" y="1628898"/>
            <a:ext cx="547529" cy="759195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F5A3D23D-2AD8-4772-8D4D-40E215CD1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675"/>
          <a:stretch/>
        </p:blipFill>
        <p:spPr>
          <a:xfrm>
            <a:off x="3036901" y="1628898"/>
            <a:ext cx="554689" cy="7591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C21A24D-B6FC-4CA2-9D77-02D25174529D}"/>
              </a:ext>
            </a:extLst>
          </p:cNvPr>
          <p:cNvSpPr txBox="1"/>
          <p:nvPr/>
        </p:nvSpPr>
        <p:spPr>
          <a:xfrm>
            <a:off x="1135544" y="168533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+mn-ea"/>
              </a:rPr>
              <a:t>获得荣誉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39A050BC-E932-4177-AC08-DE17F87A7C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325"/>
          <a:stretch/>
        </p:blipFill>
        <p:spPr>
          <a:xfrm>
            <a:off x="4383585" y="1628898"/>
            <a:ext cx="547529" cy="759195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710A9B53-A08A-4F22-BD82-68902DC74A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675"/>
          <a:stretch/>
        </p:blipFill>
        <p:spPr>
          <a:xfrm>
            <a:off x="7360590" y="1628898"/>
            <a:ext cx="554689" cy="75919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81565B8-34B5-4FE1-907E-DB9C1103CB2A}"/>
              </a:ext>
            </a:extLst>
          </p:cNvPr>
          <p:cNvSpPr txBox="1"/>
          <p:nvPr/>
        </p:nvSpPr>
        <p:spPr>
          <a:xfrm>
            <a:off x="4691063" y="169684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+mn-ea"/>
              </a:rPr>
              <a:t>获得重要荣誉</a:t>
            </a: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5616282D-8711-4D64-B473-ABB3F4142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325"/>
          <a:stretch/>
        </p:blipFill>
        <p:spPr>
          <a:xfrm>
            <a:off x="8584912" y="1628898"/>
            <a:ext cx="547529" cy="759195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B56967AD-C61A-40B0-B6AF-6A83822E31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675"/>
          <a:stretch/>
        </p:blipFill>
        <p:spPr>
          <a:xfrm>
            <a:off x="10926488" y="1628898"/>
            <a:ext cx="554689" cy="75919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71B3E87-4686-4D56-A935-E3024613C327}"/>
              </a:ext>
            </a:extLst>
          </p:cNvPr>
          <p:cNvSpPr txBox="1"/>
          <p:nvPr/>
        </p:nvSpPr>
        <p:spPr>
          <a:xfrm>
            <a:off x="8943291" y="169706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n-ea"/>
              </a:rPr>
              <a:t>太长的荣誉用两</a:t>
            </a:r>
            <a:endParaRPr lang="en-US" altLang="zh-CN" sz="2000" b="1" dirty="0">
              <a:latin typeface="+mn-ea"/>
            </a:endParaRPr>
          </a:p>
          <a:p>
            <a:pPr algn="ctr"/>
            <a:r>
              <a:rPr lang="zh-CN" altLang="en-US" sz="2000" b="1" dirty="0">
                <a:latin typeface="+mn-ea"/>
              </a:rPr>
              <a:t>行现实也是可以的</a:t>
            </a:r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8A4FBC43-D522-42A3-A67C-56F7F7ABF9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325"/>
          <a:stretch/>
        </p:blipFill>
        <p:spPr>
          <a:xfrm>
            <a:off x="693686" y="3050087"/>
            <a:ext cx="547529" cy="759195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D6C6BA4C-35D0-4B9F-B288-4085A6A18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675"/>
          <a:stretch/>
        </p:blipFill>
        <p:spPr>
          <a:xfrm>
            <a:off x="3035262" y="3050087"/>
            <a:ext cx="554689" cy="75919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EAD553B-882D-4B80-9AED-0FD41B475472}"/>
              </a:ext>
            </a:extLst>
          </p:cNvPr>
          <p:cNvSpPr txBox="1"/>
          <p:nvPr/>
        </p:nvSpPr>
        <p:spPr>
          <a:xfrm>
            <a:off x="1133905" y="310651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+mn-ea"/>
              </a:rPr>
              <a:t>获得荣誉</a:t>
            </a: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2E303924-38A4-4D01-845A-54239FB431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325"/>
          <a:stretch/>
        </p:blipFill>
        <p:spPr>
          <a:xfrm>
            <a:off x="8583273" y="3050087"/>
            <a:ext cx="547529" cy="759195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E6FEC9F0-0199-4E0E-9115-A036381CE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675"/>
          <a:stretch/>
        </p:blipFill>
        <p:spPr>
          <a:xfrm>
            <a:off x="10924849" y="3050087"/>
            <a:ext cx="554689" cy="759195"/>
          </a:xfrm>
          <a:prstGeom prst="rect">
            <a:avLst/>
          </a:prstGeom>
        </p:spPr>
      </p:pic>
      <p:pic>
        <p:nvPicPr>
          <p:cNvPr id="33" name="图形 32">
            <a:extLst>
              <a:ext uri="{FF2B5EF4-FFF2-40B4-BE49-F238E27FC236}">
                <a16:creationId xmlns:a16="http://schemas.microsoft.com/office/drawing/2014/main" id="{09D4CD35-B5B3-4C10-A3E3-FBD2E59728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325"/>
          <a:stretch/>
        </p:blipFill>
        <p:spPr>
          <a:xfrm>
            <a:off x="693686" y="4413475"/>
            <a:ext cx="547529" cy="759195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B4834A67-35AD-4939-AFB1-0C73E49112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675"/>
          <a:stretch/>
        </p:blipFill>
        <p:spPr>
          <a:xfrm>
            <a:off x="3035262" y="4413475"/>
            <a:ext cx="554689" cy="759195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0679147C-B43F-4016-9CF4-5728C61860EE}"/>
              </a:ext>
            </a:extLst>
          </p:cNvPr>
          <p:cNvSpPr txBox="1"/>
          <p:nvPr/>
        </p:nvSpPr>
        <p:spPr>
          <a:xfrm>
            <a:off x="1133905" y="44699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+mn-ea"/>
              </a:rPr>
              <a:t>获得荣誉</a:t>
            </a:r>
          </a:p>
        </p:txBody>
      </p:sp>
      <p:pic>
        <p:nvPicPr>
          <p:cNvPr id="39" name="图形 38">
            <a:extLst>
              <a:ext uri="{FF2B5EF4-FFF2-40B4-BE49-F238E27FC236}">
                <a16:creationId xmlns:a16="http://schemas.microsoft.com/office/drawing/2014/main" id="{CEBA3946-9E95-4E00-899A-6784DE4A3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325"/>
          <a:stretch/>
        </p:blipFill>
        <p:spPr>
          <a:xfrm>
            <a:off x="8583273" y="4413475"/>
            <a:ext cx="547529" cy="759195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BA4D90B8-7D2C-4F5D-8517-B8CE65E50D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675"/>
          <a:stretch/>
        </p:blipFill>
        <p:spPr>
          <a:xfrm>
            <a:off x="10924849" y="4413475"/>
            <a:ext cx="554689" cy="759195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F163972D-12BA-403B-87B2-297E9EBC3A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325"/>
          <a:stretch/>
        </p:blipFill>
        <p:spPr>
          <a:xfrm>
            <a:off x="4383585" y="3075087"/>
            <a:ext cx="547529" cy="759195"/>
          </a:xfrm>
          <a:prstGeom prst="rect">
            <a:avLst/>
          </a:prstGeom>
        </p:spPr>
      </p:pic>
      <p:pic>
        <p:nvPicPr>
          <p:cNvPr id="43" name="图形 42">
            <a:extLst>
              <a:ext uri="{FF2B5EF4-FFF2-40B4-BE49-F238E27FC236}">
                <a16:creationId xmlns:a16="http://schemas.microsoft.com/office/drawing/2014/main" id="{0EB9C812-6297-411F-A9F5-28DC21D7E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675"/>
          <a:stretch/>
        </p:blipFill>
        <p:spPr>
          <a:xfrm>
            <a:off x="7360590" y="3075087"/>
            <a:ext cx="554689" cy="759195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2643004B-A769-4D30-9D8E-1209D6A45671}"/>
              </a:ext>
            </a:extLst>
          </p:cNvPr>
          <p:cNvSpPr txBox="1"/>
          <p:nvPr/>
        </p:nvSpPr>
        <p:spPr>
          <a:xfrm>
            <a:off x="4691063" y="314303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+mn-ea"/>
              </a:rPr>
              <a:t>获得重要荣誉</a:t>
            </a:r>
          </a:p>
        </p:txBody>
      </p:sp>
      <p:pic>
        <p:nvPicPr>
          <p:cNvPr id="45" name="图形 44">
            <a:extLst>
              <a:ext uri="{FF2B5EF4-FFF2-40B4-BE49-F238E27FC236}">
                <a16:creationId xmlns:a16="http://schemas.microsoft.com/office/drawing/2014/main" id="{B10625CA-BE76-4F89-A1BD-4A78413722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325"/>
          <a:stretch/>
        </p:blipFill>
        <p:spPr>
          <a:xfrm>
            <a:off x="4383585" y="4453331"/>
            <a:ext cx="547529" cy="759195"/>
          </a:xfrm>
          <a:prstGeom prst="rect">
            <a:avLst/>
          </a:prstGeom>
        </p:spPr>
      </p:pic>
      <p:pic>
        <p:nvPicPr>
          <p:cNvPr id="46" name="图形 45">
            <a:extLst>
              <a:ext uri="{FF2B5EF4-FFF2-40B4-BE49-F238E27FC236}">
                <a16:creationId xmlns:a16="http://schemas.microsoft.com/office/drawing/2014/main" id="{C32589F6-4C55-4C5E-B93E-CE1FC7C0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675"/>
          <a:stretch/>
        </p:blipFill>
        <p:spPr>
          <a:xfrm>
            <a:off x="7360590" y="4453331"/>
            <a:ext cx="554689" cy="759195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7F891ED7-81F9-4F6F-9E9F-401CC8027FA9}"/>
              </a:ext>
            </a:extLst>
          </p:cNvPr>
          <p:cNvSpPr txBox="1"/>
          <p:nvPr/>
        </p:nvSpPr>
        <p:spPr>
          <a:xfrm>
            <a:off x="4691063" y="452127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+mn-ea"/>
              </a:rPr>
              <a:t>获得重要荣誉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C28CBED-71B9-475A-8A14-5808F5212029}"/>
              </a:ext>
            </a:extLst>
          </p:cNvPr>
          <p:cNvSpPr txBox="1"/>
          <p:nvPr/>
        </p:nvSpPr>
        <p:spPr>
          <a:xfrm>
            <a:off x="8943291" y="307421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n-ea"/>
              </a:rPr>
              <a:t>太长的荣誉用两</a:t>
            </a:r>
            <a:endParaRPr lang="en-US" altLang="zh-CN" sz="2000" b="1" dirty="0">
              <a:latin typeface="+mn-ea"/>
            </a:endParaRPr>
          </a:p>
          <a:p>
            <a:pPr algn="ctr"/>
            <a:r>
              <a:rPr lang="zh-CN" altLang="en-US" sz="2000" b="1" dirty="0">
                <a:latin typeface="+mn-ea"/>
              </a:rPr>
              <a:t>行现实也是可以的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C6C236C-9C6A-47A1-BC8D-53EFAB50689B}"/>
              </a:ext>
            </a:extLst>
          </p:cNvPr>
          <p:cNvSpPr txBox="1"/>
          <p:nvPr/>
        </p:nvSpPr>
        <p:spPr>
          <a:xfrm>
            <a:off x="8943291" y="445136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n-ea"/>
              </a:rPr>
              <a:t>太长的荣誉用两</a:t>
            </a:r>
            <a:endParaRPr lang="en-US" altLang="zh-CN" sz="2000" b="1" dirty="0">
              <a:latin typeface="+mn-ea"/>
            </a:endParaRPr>
          </a:p>
          <a:p>
            <a:pPr algn="ctr"/>
            <a:r>
              <a:rPr lang="zh-CN" altLang="en-US" sz="2000" b="1" dirty="0">
                <a:latin typeface="+mn-ea"/>
              </a:rPr>
              <a:t>行现实也是可以的</a:t>
            </a:r>
          </a:p>
        </p:txBody>
      </p:sp>
    </p:spTree>
    <p:extLst>
      <p:ext uri="{BB962C8B-B14F-4D97-AF65-F5344CB8AC3E}">
        <p14:creationId xmlns:p14="http://schemas.microsoft.com/office/powerpoint/2010/main" val="441419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0BBD8ABF-989A-42A1-BDF5-F0FA5B3BD1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r="5515"/>
          <a:stretch>
            <a:fillRect/>
          </a:stretch>
        </p:blipFill>
        <p:spPr/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C86F2A1-FFD7-4AAF-8A3C-360A69D59FAC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搞定样机页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26840BF-F488-4A24-B73F-45E6A6F11A73}"/>
              </a:ext>
            </a:extLst>
          </p:cNvPr>
          <p:cNvGrpSpPr/>
          <p:nvPr/>
        </p:nvGrpSpPr>
        <p:grpSpPr>
          <a:xfrm>
            <a:off x="1410346" y="1604549"/>
            <a:ext cx="1415943" cy="1005788"/>
            <a:chOff x="1394847" y="1605898"/>
            <a:chExt cx="1415943" cy="100578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7D53F8A-B0E9-42C4-8554-424D7818CD17}"/>
                </a:ext>
              </a:extLst>
            </p:cNvPr>
            <p:cNvSpPr/>
            <p:nvPr/>
          </p:nvSpPr>
          <p:spPr>
            <a:xfrm>
              <a:off x="1394847" y="1605898"/>
              <a:ext cx="1415943" cy="1005788"/>
            </a:xfrm>
            <a:prstGeom prst="rect">
              <a:avLst/>
            </a:prstGeom>
            <a:solidFill>
              <a:srgbClr val="1E3964"/>
            </a:solidFill>
            <a:ln>
              <a:solidFill>
                <a:srgbClr val="1E39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17C9895-7646-4A58-9A82-7C87EB530CAB}"/>
                </a:ext>
              </a:extLst>
            </p:cNvPr>
            <p:cNvSpPr txBox="1"/>
            <p:nvPr/>
          </p:nvSpPr>
          <p:spPr>
            <a:xfrm>
              <a:off x="1475137" y="1605898"/>
              <a:ext cx="1255362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+mj-ea"/>
                  <a:ea typeface="+mj-ea"/>
                </a:rPr>
                <a:t>请输入</a:t>
              </a:r>
              <a:endParaRPr lang="en-US" altLang="zh-CN" sz="24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+mj-ea"/>
                  <a:ea typeface="+mj-ea"/>
                </a:rPr>
                <a:t>关键词</a:t>
              </a:r>
            </a:p>
          </p:txBody>
        </p:sp>
      </p:grpSp>
      <p:sp>
        <p:nvSpPr>
          <p:cNvPr id="9" name="矩形 8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6E8FBDF7-777E-4D4A-B0CC-EBA018DA2430}"/>
              </a:ext>
            </a:extLst>
          </p:cNvPr>
          <p:cNvSpPr/>
          <p:nvPr/>
        </p:nvSpPr>
        <p:spPr>
          <a:xfrm>
            <a:off x="6353816" y="1012372"/>
            <a:ext cx="5142857" cy="1699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rgbClr val="0836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标题一</a:t>
            </a:r>
            <a:endParaRPr lang="en-US" altLang="zh-CN" sz="2400" b="1" dirty="0">
              <a:solidFill>
                <a:srgbClr val="0836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/>
              <a:t>学校始建于</a:t>
            </a:r>
            <a:r>
              <a:rPr lang="en-US" altLang="zh-CN" dirty="0"/>
              <a:t>1946</a:t>
            </a:r>
            <a:r>
              <a:rPr lang="zh-CN" altLang="en-US" dirty="0"/>
              <a:t>年，</a:t>
            </a:r>
            <a:r>
              <a:rPr lang="en-US" altLang="zh-CN" dirty="0"/>
              <a:t>1960</a:t>
            </a:r>
            <a:r>
              <a:rPr lang="zh-CN" altLang="en-US" dirty="0"/>
              <a:t>年被列为国家重点大学，</a:t>
            </a:r>
            <a:r>
              <a:rPr lang="en-US" altLang="zh-CN" dirty="0"/>
              <a:t>1984</a:t>
            </a:r>
            <a:r>
              <a:rPr lang="zh-CN" altLang="en-US" dirty="0"/>
              <a:t>年成为首批建立研究生院的</a:t>
            </a:r>
            <a:r>
              <a:rPr lang="en-US" altLang="zh-CN" dirty="0"/>
              <a:t>22</a:t>
            </a:r>
            <a:r>
              <a:rPr lang="zh-CN" altLang="en-US" dirty="0"/>
              <a:t>所大学之一，</a:t>
            </a:r>
            <a:r>
              <a:rPr lang="en-US" altLang="zh-CN" dirty="0"/>
              <a:t>1995</a:t>
            </a:r>
            <a:r>
              <a:rPr lang="zh-CN" altLang="en-US" dirty="0"/>
              <a:t>年首批通过国家教委“</a:t>
            </a:r>
            <a:r>
              <a:rPr lang="en-US" altLang="zh-CN" dirty="0"/>
              <a:t>211</a:t>
            </a:r>
            <a:r>
              <a:rPr lang="zh-CN" altLang="en-US" dirty="0"/>
              <a:t>工程”审批，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6243D019-F63F-48FF-80CE-3A3883693638}"/>
              </a:ext>
            </a:extLst>
          </p:cNvPr>
          <p:cNvSpPr/>
          <p:nvPr/>
        </p:nvSpPr>
        <p:spPr>
          <a:xfrm>
            <a:off x="6353818" y="2743622"/>
            <a:ext cx="5142857" cy="1699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rgbClr val="0836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标题二</a:t>
            </a:r>
            <a:endParaRPr lang="en-US" altLang="zh-CN" sz="2400" b="1" dirty="0">
              <a:solidFill>
                <a:srgbClr val="0836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/>
              <a:t>学校始建于</a:t>
            </a:r>
            <a:r>
              <a:rPr lang="en-US" altLang="zh-CN" dirty="0"/>
              <a:t>1946</a:t>
            </a:r>
            <a:r>
              <a:rPr lang="zh-CN" altLang="en-US" dirty="0"/>
              <a:t>年，</a:t>
            </a:r>
            <a:r>
              <a:rPr lang="en-US" altLang="zh-CN" dirty="0"/>
              <a:t>1960</a:t>
            </a:r>
            <a:r>
              <a:rPr lang="zh-CN" altLang="en-US" dirty="0"/>
              <a:t>年被列为国家重点大学，</a:t>
            </a:r>
            <a:r>
              <a:rPr lang="en-US" altLang="zh-CN" dirty="0"/>
              <a:t>1984</a:t>
            </a:r>
            <a:r>
              <a:rPr lang="zh-CN" altLang="en-US" dirty="0"/>
              <a:t>年成为首批建立研究生院的</a:t>
            </a:r>
            <a:r>
              <a:rPr lang="en-US" altLang="zh-CN" dirty="0"/>
              <a:t>22</a:t>
            </a:r>
            <a:r>
              <a:rPr lang="zh-CN" altLang="en-US" dirty="0"/>
              <a:t>所大学之一，</a:t>
            </a:r>
            <a:r>
              <a:rPr lang="en-US" altLang="zh-CN" dirty="0"/>
              <a:t>1995</a:t>
            </a:r>
            <a:r>
              <a:rPr lang="zh-CN" altLang="en-US" dirty="0"/>
              <a:t>年首批通过国家教委“</a:t>
            </a:r>
            <a:r>
              <a:rPr lang="en-US" altLang="zh-CN" dirty="0"/>
              <a:t>211</a:t>
            </a:r>
            <a:r>
              <a:rPr lang="zh-CN" altLang="en-US" dirty="0"/>
              <a:t>工程”审批，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C2EDEF93-DDFB-4BB7-8572-5DD5FC1E6F58}"/>
              </a:ext>
            </a:extLst>
          </p:cNvPr>
          <p:cNvSpPr/>
          <p:nvPr/>
        </p:nvSpPr>
        <p:spPr>
          <a:xfrm>
            <a:off x="6353817" y="4506169"/>
            <a:ext cx="5142857" cy="1699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rgbClr val="0836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标题三</a:t>
            </a:r>
            <a:endParaRPr lang="en-US" altLang="zh-CN" sz="2400" b="1" dirty="0">
              <a:solidFill>
                <a:srgbClr val="0836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/>
              <a:t>学校始建于</a:t>
            </a:r>
            <a:r>
              <a:rPr lang="en-US" altLang="zh-CN" dirty="0"/>
              <a:t>1946</a:t>
            </a:r>
            <a:r>
              <a:rPr lang="zh-CN" altLang="en-US" dirty="0"/>
              <a:t>年，</a:t>
            </a:r>
            <a:r>
              <a:rPr lang="en-US" altLang="zh-CN" dirty="0"/>
              <a:t>1960</a:t>
            </a:r>
            <a:r>
              <a:rPr lang="zh-CN" altLang="en-US" dirty="0"/>
              <a:t>年被列为国家重点大学，</a:t>
            </a:r>
            <a:r>
              <a:rPr lang="en-US" altLang="zh-CN" dirty="0"/>
              <a:t>1984</a:t>
            </a:r>
            <a:r>
              <a:rPr lang="zh-CN" altLang="en-US" dirty="0"/>
              <a:t>年成为首批建立研究生院的</a:t>
            </a:r>
            <a:r>
              <a:rPr lang="en-US" altLang="zh-CN" dirty="0"/>
              <a:t>22</a:t>
            </a:r>
            <a:r>
              <a:rPr lang="zh-CN" altLang="en-US" dirty="0"/>
              <a:t>所大学之一，</a:t>
            </a:r>
            <a:r>
              <a:rPr lang="en-US" altLang="zh-CN" dirty="0"/>
              <a:t>1995</a:t>
            </a:r>
            <a:r>
              <a:rPr lang="zh-CN" altLang="en-US" dirty="0"/>
              <a:t>年首批通过国家教委“</a:t>
            </a:r>
            <a:r>
              <a:rPr lang="en-US" altLang="zh-CN" dirty="0"/>
              <a:t>211</a:t>
            </a:r>
            <a:r>
              <a:rPr lang="zh-CN" altLang="en-US" dirty="0"/>
              <a:t>工程”审批，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365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A4C2EC7-2A4A-4118-81E3-E18571C956FF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929FBB6-04BC-408F-962D-F90548EAE096}"/>
              </a:ext>
            </a:extLst>
          </p:cNvPr>
          <p:cNvSpPr/>
          <p:nvPr/>
        </p:nvSpPr>
        <p:spPr>
          <a:xfrm>
            <a:off x="695325" y="1121302"/>
            <a:ext cx="10801350" cy="5187424"/>
          </a:xfrm>
          <a:prstGeom prst="rect">
            <a:avLst/>
          </a:prstGeom>
          <a:noFill/>
          <a:ln w="19050">
            <a:solidFill>
              <a:srgbClr val="083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AF6715-8908-4DF5-B21B-D392EA1FCF1B}"/>
              </a:ext>
            </a:extLst>
          </p:cNvPr>
          <p:cNvSpPr/>
          <p:nvPr/>
        </p:nvSpPr>
        <p:spPr>
          <a:xfrm>
            <a:off x="695325" y="1121302"/>
            <a:ext cx="10801350" cy="16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465B2B-90E1-40F1-9D18-84A83A8E227D}"/>
              </a:ext>
            </a:extLst>
          </p:cNvPr>
          <p:cNvSpPr txBox="1"/>
          <p:nvPr/>
        </p:nvSpPr>
        <p:spPr>
          <a:xfrm>
            <a:off x="943293" y="1442825"/>
            <a:ext cx="1014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序号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】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主要作者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文献提名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文件类型标识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】.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出版地：出版作者，出版年：起止页码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B68601-CEAE-46B8-9CB7-5B513AAFF386}"/>
              </a:ext>
            </a:extLst>
          </p:cNvPr>
          <p:cNvSpPr txBox="1"/>
          <p:nvPr/>
        </p:nvSpPr>
        <p:spPr>
          <a:xfrm>
            <a:off x="943293" y="1981562"/>
            <a:ext cx="1014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序号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】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主要作者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文献提名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文件类型标识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】.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出版地：出版作者，出版年：起止页码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1D4C50-13E8-427C-BA3E-B68A6D3AA73B}"/>
              </a:ext>
            </a:extLst>
          </p:cNvPr>
          <p:cNvSpPr txBox="1"/>
          <p:nvPr/>
        </p:nvSpPr>
        <p:spPr>
          <a:xfrm>
            <a:off x="943293" y="2520299"/>
            <a:ext cx="1014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序号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】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主要作者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文献提名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文件类型标识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】.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出版地：出版作者，出版年：起止页码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2DED42-59E6-4D4C-AB86-938C9AA49E4A}"/>
              </a:ext>
            </a:extLst>
          </p:cNvPr>
          <p:cNvSpPr txBox="1"/>
          <p:nvPr/>
        </p:nvSpPr>
        <p:spPr>
          <a:xfrm>
            <a:off x="943293" y="3059036"/>
            <a:ext cx="1014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序号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】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主要作者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文献提名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文件类型标识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】.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出版地：出版作者，出版年：起止页码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360320-0FDC-486D-813E-2B2D21BD2251}"/>
              </a:ext>
            </a:extLst>
          </p:cNvPr>
          <p:cNvSpPr txBox="1"/>
          <p:nvPr/>
        </p:nvSpPr>
        <p:spPr>
          <a:xfrm>
            <a:off x="943293" y="3597773"/>
            <a:ext cx="1014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序号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】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主要作者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文献提名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文件类型标识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】.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出版地：出版作者，出版年：起止页码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858027E-A6AF-4A1E-92A8-87F9DC0FDF8A}"/>
              </a:ext>
            </a:extLst>
          </p:cNvPr>
          <p:cNvSpPr txBox="1"/>
          <p:nvPr/>
        </p:nvSpPr>
        <p:spPr>
          <a:xfrm>
            <a:off x="943293" y="4136510"/>
            <a:ext cx="1014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序号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】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主要作者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文献提名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文件类型标识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】.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出版地：出版作者，出版年：起止页码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B63525-4CAD-43EB-BB12-05BE756C647B}"/>
              </a:ext>
            </a:extLst>
          </p:cNvPr>
          <p:cNvSpPr txBox="1"/>
          <p:nvPr/>
        </p:nvSpPr>
        <p:spPr>
          <a:xfrm>
            <a:off x="943293" y="4675247"/>
            <a:ext cx="1014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序号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】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主要作者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文献提名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文件类型标识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】.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出版地：出版作者，出版年：起止页码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F78B8E-FA14-417D-A478-2B392279ACEF}"/>
              </a:ext>
            </a:extLst>
          </p:cNvPr>
          <p:cNvSpPr txBox="1"/>
          <p:nvPr/>
        </p:nvSpPr>
        <p:spPr>
          <a:xfrm>
            <a:off x="943293" y="5213984"/>
            <a:ext cx="1014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序号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】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主要作者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文献提名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文件类型标识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】.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出版地：出版作者，出版年：起止页码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79C06F-9E02-4954-856D-51453D70CA79}"/>
              </a:ext>
            </a:extLst>
          </p:cNvPr>
          <p:cNvSpPr txBox="1"/>
          <p:nvPr/>
        </p:nvSpPr>
        <p:spPr>
          <a:xfrm>
            <a:off x="943293" y="5752724"/>
            <a:ext cx="1014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序号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】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主要作者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文献提名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文件类型标识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】.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出版地：出版作者，出版年：起止页码</a:t>
            </a:r>
          </a:p>
        </p:txBody>
      </p:sp>
    </p:spTree>
    <p:extLst>
      <p:ext uri="{BB962C8B-B14F-4D97-AF65-F5344CB8AC3E}">
        <p14:creationId xmlns:p14="http://schemas.microsoft.com/office/powerpoint/2010/main" val="1106657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D65A71E-1038-4F01-8C1F-25C9EA1752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03064C-C6A6-4DEB-8B5D-3B373061A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04B26E-44E2-418A-9FFA-5D4992FF30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272ECD-249E-49D6-B4B0-B4CDFB143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17CC7D0-4CC0-4B8F-A84B-191DF2BD52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628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6CD001-2C63-444D-9CB0-7781E796565C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搞定通用表格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E3CE925-9849-4342-A4A1-25A3FF5B8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717979"/>
              </p:ext>
            </p:extLst>
          </p:nvPr>
        </p:nvGraphicFramePr>
        <p:xfrm>
          <a:off x="695325" y="1472338"/>
          <a:ext cx="10801350" cy="3502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3939471532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010794191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1138904835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4270105216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1586381741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519272027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1548014417"/>
                    </a:ext>
                  </a:extLst>
                </a:gridCol>
              </a:tblGrid>
              <a:tr h="58377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</a:t>
                      </a:r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</a:t>
                      </a:r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</a:t>
                      </a:r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</a:t>
                      </a:r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</a:t>
                      </a:r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</a:t>
                      </a:r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216592"/>
                  </a:ext>
                </a:extLst>
              </a:tr>
              <a:tr h="58377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005988"/>
                  </a:ext>
                </a:extLst>
              </a:tr>
              <a:tr h="5837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319456"/>
                  </a:ext>
                </a:extLst>
              </a:tr>
              <a:tr h="5837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270947"/>
                  </a:ext>
                </a:extLst>
              </a:tr>
              <a:tr h="5837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207981"/>
                  </a:ext>
                </a:extLst>
              </a:tr>
              <a:tr h="5837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642537"/>
                  </a:ext>
                </a:extLst>
              </a:tr>
            </a:tbl>
          </a:graphicData>
        </a:graphic>
      </p:graphicFrame>
      <p:sp>
        <p:nvSpPr>
          <p:cNvPr id="14" name="矩形 13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3F91EF8E-D590-41A7-B458-02DD55A8BC62}"/>
              </a:ext>
            </a:extLst>
          </p:cNvPr>
          <p:cNvSpPr/>
          <p:nvPr/>
        </p:nvSpPr>
        <p:spPr>
          <a:xfrm>
            <a:off x="596878" y="5112403"/>
            <a:ext cx="10899798" cy="1142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/>
              <a:t>学校始建于</a:t>
            </a:r>
            <a:r>
              <a:rPr lang="en-US" altLang="zh-CN" dirty="0"/>
              <a:t>1946</a:t>
            </a:r>
            <a:r>
              <a:rPr lang="zh-CN" altLang="en-US" dirty="0"/>
              <a:t>年，</a:t>
            </a:r>
            <a:r>
              <a:rPr lang="en-US" altLang="zh-CN" dirty="0"/>
              <a:t>1960</a:t>
            </a:r>
            <a:r>
              <a:rPr lang="zh-CN" altLang="en-US" dirty="0"/>
              <a:t>年被列为国家重点大学，</a:t>
            </a:r>
            <a:r>
              <a:rPr lang="en-US" altLang="zh-CN" dirty="0"/>
              <a:t>1984</a:t>
            </a:r>
            <a:r>
              <a:rPr lang="zh-CN" altLang="en-US" dirty="0"/>
              <a:t>年成为首批建立研究生院的</a:t>
            </a:r>
            <a:r>
              <a:rPr lang="en-US" altLang="zh-CN" dirty="0"/>
              <a:t>22</a:t>
            </a:r>
            <a:r>
              <a:rPr lang="zh-CN" altLang="en-US" dirty="0"/>
              <a:t>所大学之一，</a:t>
            </a:r>
            <a:r>
              <a:rPr lang="en-US" altLang="zh-CN" dirty="0"/>
              <a:t>1995</a:t>
            </a:r>
            <a:r>
              <a:rPr lang="zh-CN" altLang="en-US" dirty="0"/>
              <a:t>年首批通过国家教委“</a:t>
            </a:r>
            <a:r>
              <a:rPr lang="en-US" altLang="zh-CN" dirty="0"/>
              <a:t>211</a:t>
            </a:r>
            <a:r>
              <a:rPr lang="zh-CN" altLang="en-US" dirty="0"/>
              <a:t>工程”审批，</a:t>
            </a:r>
            <a:r>
              <a:rPr lang="en-US" altLang="zh-CN" dirty="0"/>
              <a:t>2001</a:t>
            </a:r>
            <a:r>
              <a:rPr lang="zh-CN" altLang="en-US" dirty="0"/>
              <a:t>年被列入“</a:t>
            </a:r>
            <a:r>
              <a:rPr lang="en-US" altLang="zh-CN" dirty="0"/>
              <a:t>985</a:t>
            </a:r>
            <a:r>
              <a:rPr lang="zh-CN" altLang="en-US" dirty="0"/>
              <a:t>工程”国家重点建设的大学，</a:t>
            </a:r>
            <a:r>
              <a:rPr lang="en-US" altLang="zh-CN" dirty="0"/>
              <a:t>2004</a:t>
            </a:r>
            <a:r>
              <a:rPr lang="zh-CN" altLang="en-US" dirty="0"/>
              <a:t>年被批准为中央直接管理的学校，</a:t>
            </a:r>
            <a:r>
              <a:rPr lang="en-US" altLang="zh-CN" dirty="0"/>
              <a:t>2017</a:t>
            </a:r>
            <a:r>
              <a:rPr lang="zh-CN" altLang="en-US" dirty="0"/>
              <a:t>年入选国家一流大学建设高校。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08068E4E-B988-4538-8BC7-D3EF797F80C7}"/>
              </a:ext>
            </a:extLst>
          </p:cNvPr>
          <p:cNvSpPr/>
          <p:nvPr/>
        </p:nvSpPr>
        <p:spPr>
          <a:xfrm>
            <a:off x="695325" y="986128"/>
            <a:ext cx="10801350" cy="417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在此输入表格名称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9824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6CD001-2C63-444D-9CB0-7781E796565C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课题进展表格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E3CE925-9849-4342-A4A1-25A3FF5B8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984027"/>
              </p:ext>
            </p:extLst>
          </p:nvPr>
        </p:nvGraphicFramePr>
        <p:xfrm>
          <a:off x="695325" y="1472338"/>
          <a:ext cx="10801349" cy="3502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873">
                  <a:extLst>
                    <a:ext uri="{9D8B030D-6E8A-4147-A177-3AD203B41FA5}">
                      <a16:colId xmlns:a16="http://schemas.microsoft.com/office/drawing/2014/main" val="3939471532"/>
                    </a:ext>
                  </a:extLst>
                </a:gridCol>
                <a:gridCol w="830873">
                  <a:extLst>
                    <a:ext uri="{9D8B030D-6E8A-4147-A177-3AD203B41FA5}">
                      <a16:colId xmlns:a16="http://schemas.microsoft.com/office/drawing/2014/main" val="3010794191"/>
                    </a:ext>
                  </a:extLst>
                </a:gridCol>
                <a:gridCol w="830873">
                  <a:extLst>
                    <a:ext uri="{9D8B030D-6E8A-4147-A177-3AD203B41FA5}">
                      <a16:colId xmlns:a16="http://schemas.microsoft.com/office/drawing/2014/main" val="1138904835"/>
                    </a:ext>
                  </a:extLst>
                </a:gridCol>
                <a:gridCol w="830873">
                  <a:extLst>
                    <a:ext uri="{9D8B030D-6E8A-4147-A177-3AD203B41FA5}">
                      <a16:colId xmlns:a16="http://schemas.microsoft.com/office/drawing/2014/main" val="4270105216"/>
                    </a:ext>
                  </a:extLst>
                </a:gridCol>
                <a:gridCol w="830873">
                  <a:extLst>
                    <a:ext uri="{9D8B030D-6E8A-4147-A177-3AD203B41FA5}">
                      <a16:colId xmlns:a16="http://schemas.microsoft.com/office/drawing/2014/main" val="1586381741"/>
                    </a:ext>
                  </a:extLst>
                </a:gridCol>
                <a:gridCol w="830873">
                  <a:extLst>
                    <a:ext uri="{9D8B030D-6E8A-4147-A177-3AD203B41FA5}">
                      <a16:colId xmlns:a16="http://schemas.microsoft.com/office/drawing/2014/main" val="2519272027"/>
                    </a:ext>
                  </a:extLst>
                </a:gridCol>
                <a:gridCol w="830873">
                  <a:extLst>
                    <a:ext uri="{9D8B030D-6E8A-4147-A177-3AD203B41FA5}">
                      <a16:colId xmlns:a16="http://schemas.microsoft.com/office/drawing/2014/main" val="1548014417"/>
                    </a:ext>
                  </a:extLst>
                </a:gridCol>
                <a:gridCol w="830873">
                  <a:extLst>
                    <a:ext uri="{9D8B030D-6E8A-4147-A177-3AD203B41FA5}">
                      <a16:colId xmlns:a16="http://schemas.microsoft.com/office/drawing/2014/main" val="26863317"/>
                    </a:ext>
                  </a:extLst>
                </a:gridCol>
                <a:gridCol w="830873">
                  <a:extLst>
                    <a:ext uri="{9D8B030D-6E8A-4147-A177-3AD203B41FA5}">
                      <a16:colId xmlns:a16="http://schemas.microsoft.com/office/drawing/2014/main" val="799580685"/>
                    </a:ext>
                  </a:extLst>
                </a:gridCol>
                <a:gridCol w="830873">
                  <a:extLst>
                    <a:ext uri="{9D8B030D-6E8A-4147-A177-3AD203B41FA5}">
                      <a16:colId xmlns:a16="http://schemas.microsoft.com/office/drawing/2014/main" val="1896037057"/>
                    </a:ext>
                  </a:extLst>
                </a:gridCol>
                <a:gridCol w="830873">
                  <a:extLst>
                    <a:ext uri="{9D8B030D-6E8A-4147-A177-3AD203B41FA5}">
                      <a16:colId xmlns:a16="http://schemas.microsoft.com/office/drawing/2014/main" val="404571338"/>
                    </a:ext>
                  </a:extLst>
                </a:gridCol>
                <a:gridCol w="830873">
                  <a:extLst>
                    <a:ext uri="{9D8B030D-6E8A-4147-A177-3AD203B41FA5}">
                      <a16:colId xmlns:a16="http://schemas.microsoft.com/office/drawing/2014/main" val="1727957657"/>
                    </a:ext>
                  </a:extLst>
                </a:gridCol>
                <a:gridCol w="830873">
                  <a:extLst>
                    <a:ext uri="{9D8B030D-6E8A-4147-A177-3AD203B41FA5}">
                      <a16:colId xmlns:a16="http://schemas.microsoft.com/office/drawing/2014/main" val="421140166"/>
                    </a:ext>
                  </a:extLst>
                </a:gridCol>
              </a:tblGrid>
              <a:tr h="58377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216592"/>
                  </a:ext>
                </a:extLst>
              </a:tr>
              <a:tr h="5837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Step1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005988"/>
                  </a:ext>
                </a:extLst>
              </a:tr>
              <a:tr h="5837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Step2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319456"/>
                  </a:ext>
                </a:extLst>
              </a:tr>
              <a:tr h="5837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Step3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270947"/>
                  </a:ext>
                </a:extLst>
              </a:tr>
              <a:tr h="5837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Step4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207981"/>
                  </a:ext>
                </a:extLst>
              </a:tr>
              <a:tr h="5837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Step5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5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642537"/>
                  </a:ext>
                </a:extLst>
              </a:tr>
            </a:tbl>
          </a:graphicData>
        </a:graphic>
      </p:graphicFrame>
      <p:sp>
        <p:nvSpPr>
          <p:cNvPr id="14" name="矩形 13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3F91EF8E-D590-41A7-B458-02DD55A8BC62}"/>
              </a:ext>
            </a:extLst>
          </p:cNvPr>
          <p:cNvSpPr/>
          <p:nvPr/>
        </p:nvSpPr>
        <p:spPr>
          <a:xfrm>
            <a:off x="596878" y="5112403"/>
            <a:ext cx="10899798" cy="1142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/>
              <a:t>学校始建于</a:t>
            </a:r>
            <a:r>
              <a:rPr lang="en-US" altLang="zh-CN" dirty="0"/>
              <a:t>1946</a:t>
            </a:r>
            <a:r>
              <a:rPr lang="zh-CN" altLang="en-US" dirty="0"/>
              <a:t>年，</a:t>
            </a:r>
            <a:r>
              <a:rPr lang="en-US" altLang="zh-CN" dirty="0"/>
              <a:t>1960</a:t>
            </a:r>
            <a:r>
              <a:rPr lang="zh-CN" altLang="en-US" dirty="0"/>
              <a:t>年被列为国家重点大学，</a:t>
            </a:r>
            <a:r>
              <a:rPr lang="en-US" altLang="zh-CN" dirty="0"/>
              <a:t>1984</a:t>
            </a:r>
            <a:r>
              <a:rPr lang="zh-CN" altLang="en-US" dirty="0"/>
              <a:t>年成为首批建立研究生院的</a:t>
            </a:r>
            <a:r>
              <a:rPr lang="en-US" altLang="zh-CN" dirty="0"/>
              <a:t>22</a:t>
            </a:r>
            <a:r>
              <a:rPr lang="zh-CN" altLang="en-US" dirty="0"/>
              <a:t>所大学之一，</a:t>
            </a:r>
            <a:r>
              <a:rPr lang="en-US" altLang="zh-CN" dirty="0"/>
              <a:t>1995</a:t>
            </a:r>
            <a:r>
              <a:rPr lang="zh-CN" altLang="en-US" dirty="0"/>
              <a:t>年首批通过国家教委“</a:t>
            </a:r>
            <a:r>
              <a:rPr lang="en-US" altLang="zh-CN" dirty="0"/>
              <a:t>211</a:t>
            </a:r>
            <a:r>
              <a:rPr lang="zh-CN" altLang="en-US" dirty="0"/>
              <a:t>工程”审批，</a:t>
            </a:r>
            <a:r>
              <a:rPr lang="en-US" altLang="zh-CN" dirty="0"/>
              <a:t>2001</a:t>
            </a:r>
            <a:r>
              <a:rPr lang="zh-CN" altLang="en-US" dirty="0"/>
              <a:t>年被列入“</a:t>
            </a:r>
            <a:r>
              <a:rPr lang="en-US" altLang="zh-CN" dirty="0"/>
              <a:t>985</a:t>
            </a:r>
            <a:r>
              <a:rPr lang="zh-CN" altLang="en-US" dirty="0"/>
              <a:t>工程”国家重点建设的大学，</a:t>
            </a:r>
            <a:r>
              <a:rPr lang="en-US" altLang="zh-CN" dirty="0"/>
              <a:t>2004</a:t>
            </a:r>
            <a:r>
              <a:rPr lang="zh-CN" altLang="en-US" dirty="0"/>
              <a:t>年被批准为中央直接管理的学校，</a:t>
            </a:r>
            <a:r>
              <a:rPr lang="en-US" altLang="zh-CN" dirty="0"/>
              <a:t>2017</a:t>
            </a:r>
            <a:r>
              <a:rPr lang="zh-CN" altLang="en-US" dirty="0"/>
              <a:t>年入选国家一流大学建设高校。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08068E4E-B988-4538-8BC7-D3EF797F80C7}"/>
              </a:ext>
            </a:extLst>
          </p:cNvPr>
          <p:cNvSpPr/>
          <p:nvPr/>
        </p:nvSpPr>
        <p:spPr>
          <a:xfrm>
            <a:off x="695325" y="986128"/>
            <a:ext cx="10801350" cy="417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在此输入课题名称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id="{0A4B1042-4ED6-48D0-999F-DD340400157E}"/>
              </a:ext>
            </a:extLst>
          </p:cNvPr>
          <p:cNvSpPr/>
          <p:nvPr/>
        </p:nvSpPr>
        <p:spPr>
          <a:xfrm>
            <a:off x="1515299" y="2267974"/>
            <a:ext cx="3322172" cy="18947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箭头: V 形 6">
            <a:extLst>
              <a:ext uri="{FF2B5EF4-FFF2-40B4-BE49-F238E27FC236}">
                <a16:creationId xmlns:a16="http://schemas.microsoft.com/office/drawing/2014/main" id="{394C0C10-58D3-4FC1-B807-01CA0C14A1C1}"/>
              </a:ext>
            </a:extLst>
          </p:cNvPr>
          <p:cNvSpPr/>
          <p:nvPr/>
        </p:nvSpPr>
        <p:spPr>
          <a:xfrm>
            <a:off x="4837471" y="2861471"/>
            <a:ext cx="1666568" cy="18947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箭头: V 形 7">
            <a:extLst>
              <a:ext uri="{FF2B5EF4-FFF2-40B4-BE49-F238E27FC236}">
                <a16:creationId xmlns:a16="http://schemas.microsoft.com/office/drawing/2014/main" id="{52AFB31E-9244-4125-AA65-398F3179B830}"/>
              </a:ext>
            </a:extLst>
          </p:cNvPr>
          <p:cNvSpPr/>
          <p:nvPr/>
        </p:nvSpPr>
        <p:spPr>
          <a:xfrm>
            <a:off x="6504039" y="3422011"/>
            <a:ext cx="1666568" cy="18947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箭头: V 形 8">
            <a:extLst>
              <a:ext uri="{FF2B5EF4-FFF2-40B4-BE49-F238E27FC236}">
                <a16:creationId xmlns:a16="http://schemas.microsoft.com/office/drawing/2014/main" id="{AB488400-A0D1-4CC2-BBF6-42A46017FC85}"/>
              </a:ext>
            </a:extLst>
          </p:cNvPr>
          <p:cNvSpPr/>
          <p:nvPr/>
        </p:nvSpPr>
        <p:spPr>
          <a:xfrm>
            <a:off x="8170607" y="4009009"/>
            <a:ext cx="1666568" cy="18947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V 形 9">
            <a:extLst>
              <a:ext uri="{FF2B5EF4-FFF2-40B4-BE49-F238E27FC236}">
                <a16:creationId xmlns:a16="http://schemas.microsoft.com/office/drawing/2014/main" id="{D9240B08-00E4-4B8C-B23D-AFD245E7916E}"/>
              </a:ext>
            </a:extLst>
          </p:cNvPr>
          <p:cNvSpPr/>
          <p:nvPr/>
        </p:nvSpPr>
        <p:spPr>
          <a:xfrm>
            <a:off x="9830106" y="4594822"/>
            <a:ext cx="1666568" cy="18947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32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38540B6D-E995-4E1D-9B2F-85A2F116D9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4767290"/>
              </p:ext>
            </p:extLst>
          </p:nvPr>
        </p:nvGraphicFramePr>
        <p:xfrm>
          <a:off x="695325" y="2231756"/>
          <a:ext cx="10801350" cy="4023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5BD3C296-4536-4847-AAE8-1A67B5D607A7}"/>
              </a:ext>
            </a:extLst>
          </p:cNvPr>
          <p:cNvSpPr/>
          <p:nvPr/>
        </p:nvSpPr>
        <p:spPr>
          <a:xfrm>
            <a:off x="586302" y="981075"/>
            <a:ext cx="10910373" cy="1699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rgbClr val="0836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吉林大学简介</a:t>
            </a:r>
            <a:endParaRPr lang="en-US" altLang="zh-CN" sz="2400" b="1" dirty="0">
              <a:solidFill>
                <a:srgbClr val="0836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/>
              <a:t>学校始建于</a:t>
            </a:r>
            <a:r>
              <a:rPr lang="en-US" altLang="zh-CN" dirty="0"/>
              <a:t>1946</a:t>
            </a:r>
            <a:r>
              <a:rPr lang="zh-CN" altLang="en-US" dirty="0"/>
              <a:t>年，</a:t>
            </a:r>
            <a:r>
              <a:rPr lang="en-US" altLang="zh-CN" dirty="0"/>
              <a:t>1960</a:t>
            </a:r>
            <a:r>
              <a:rPr lang="zh-CN" altLang="en-US" dirty="0"/>
              <a:t>年被列为国家重点大学，</a:t>
            </a:r>
            <a:r>
              <a:rPr lang="en-US" altLang="zh-CN" dirty="0"/>
              <a:t>1984</a:t>
            </a:r>
            <a:r>
              <a:rPr lang="zh-CN" altLang="en-US" dirty="0"/>
              <a:t>年成为首批建立研究生院的</a:t>
            </a:r>
            <a:r>
              <a:rPr lang="en-US" altLang="zh-CN" dirty="0"/>
              <a:t>22</a:t>
            </a:r>
            <a:r>
              <a:rPr lang="zh-CN" altLang="en-US" dirty="0"/>
              <a:t>所大学之一，</a:t>
            </a:r>
            <a:r>
              <a:rPr lang="en-US" altLang="zh-CN" dirty="0"/>
              <a:t>1995</a:t>
            </a:r>
            <a:r>
              <a:rPr lang="zh-CN" altLang="en-US" dirty="0"/>
              <a:t>年首批通过国家教委“</a:t>
            </a:r>
            <a:r>
              <a:rPr lang="en-US" altLang="zh-CN" dirty="0"/>
              <a:t>211</a:t>
            </a:r>
            <a:r>
              <a:rPr lang="zh-CN" altLang="en-US" dirty="0"/>
              <a:t>工程”审批，</a:t>
            </a:r>
            <a:r>
              <a:rPr lang="en-US" altLang="zh-CN" dirty="0"/>
              <a:t>2001</a:t>
            </a:r>
            <a:r>
              <a:rPr lang="zh-CN" altLang="en-US" dirty="0"/>
              <a:t>年被列入“</a:t>
            </a:r>
            <a:r>
              <a:rPr lang="en-US" altLang="zh-CN" dirty="0"/>
              <a:t>985</a:t>
            </a:r>
            <a:r>
              <a:rPr lang="zh-CN" altLang="en-US" dirty="0"/>
              <a:t>工程”国家重点建设的大学，</a:t>
            </a:r>
            <a:r>
              <a:rPr lang="en-US" altLang="zh-CN" dirty="0"/>
              <a:t>2004</a:t>
            </a:r>
            <a:r>
              <a:rPr lang="zh-CN" altLang="en-US" dirty="0"/>
              <a:t>年被批准为中央直接管理的学校，</a:t>
            </a:r>
            <a:r>
              <a:rPr lang="en-US" altLang="zh-CN" dirty="0"/>
              <a:t>2017</a:t>
            </a:r>
            <a:r>
              <a:rPr lang="zh-CN" altLang="en-US" dirty="0"/>
              <a:t>年入选国家一流大学建设高校。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6CD001-2C63-444D-9CB0-7781E796565C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搞定柱形图</a:t>
            </a:r>
          </a:p>
        </p:txBody>
      </p:sp>
    </p:spTree>
    <p:extLst>
      <p:ext uri="{BB962C8B-B14F-4D97-AF65-F5344CB8AC3E}">
        <p14:creationId xmlns:p14="http://schemas.microsoft.com/office/powerpoint/2010/main" val="1440560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38540B6D-E995-4E1D-9B2F-85A2F116D9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403489"/>
              </p:ext>
            </p:extLst>
          </p:nvPr>
        </p:nvGraphicFramePr>
        <p:xfrm>
          <a:off x="695325" y="2231756"/>
          <a:ext cx="10801350" cy="4023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DC6CD001-2C63-444D-9CB0-7781E796565C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搞定折线图</a:t>
            </a:r>
          </a:p>
        </p:txBody>
      </p:sp>
      <p:sp>
        <p:nvSpPr>
          <p:cNvPr id="7" name="矩形 6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932BBFD1-124C-4C26-B898-BF80DC255476}"/>
              </a:ext>
            </a:extLst>
          </p:cNvPr>
          <p:cNvSpPr/>
          <p:nvPr/>
        </p:nvSpPr>
        <p:spPr>
          <a:xfrm>
            <a:off x="586302" y="981075"/>
            <a:ext cx="10910373" cy="1699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rgbClr val="0836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这里是标题</a:t>
            </a:r>
            <a:endParaRPr lang="en-US" altLang="zh-CN" sz="2400" b="1" dirty="0">
              <a:solidFill>
                <a:srgbClr val="0836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/>
              <a:t>学校始建于</a:t>
            </a:r>
            <a:r>
              <a:rPr lang="en-US" altLang="zh-CN" dirty="0"/>
              <a:t>1946</a:t>
            </a:r>
            <a:r>
              <a:rPr lang="zh-CN" altLang="en-US" dirty="0"/>
              <a:t>年，</a:t>
            </a:r>
            <a:r>
              <a:rPr lang="en-US" altLang="zh-CN" dirty="0"/>
              <a:t>1960</a:t>
            </a:r>
            <a:r>
              <a:rPr lang="zh-CN" altLang="en-US" dirty="0"/>
              <a:t>年被列为国家重点大学，</a:t>
            </a:r>
            <a:r>
              <a:rPr lang="en-US" altLang="zh-CN" dirty="0"/>
              <a:t>1984</a:t>
            </a:r>
            <a:r>
              <a:rPr lang="zh-CN" altLang="en-US" dirty="0"/>
              <a:t>年成为首批建立研究生院的</a:t>
            </a:r>
            <a:r>
              <a:rPr lang="en-US" altLang="zh-CN" dirty="0"/>
              <a:t>22</a:t>
            </a:r>
            <a:r>
              <a:rPr lang="zh-CN" altLang="en-US" dirty="0"/>
              <a:t>所大学之一，</a:t>
            </a:r>
            <a:r>
              <a:rPr lang="en-US" altLang="zh-CN" dirty="0"/>
              <a:t>1995</a:t>
            </a:r>
            <a:r>
              <a:rPr lang="zh-CN" altLang="en-US" dirty="0"/>
              <a:t>年首批通过国家教委“</a:t>
            </a:r>
            <a:r>
              <a:rPr lang="en-US" altLang="zh-CN" dirty="0"/>
              <a:t>211</a:t>
            </a:r>
            <a:r>
              <a:rPr lang="zh-CN" altLang="en-US" dirty="0"/>
              <a:t>工程”审批，</a:t>
            </a:r>
            <a:r>
              <a:rPr lang="en-US" altLang="zh-CN" dirty="0"/>
              <a:t>2001</a:t>
            </a:r>
            <a:r>
              <a:rPr lang="zh-CN" altLang="en-US" dirty="0"/>
              <a:t>年被列入“</a:t>
            </a:r>
            <a:r>
              <a:rPr lang="en-US" altLang="zh-CN" dirty="0"/>
              <a:t>985</a:t>
            </a:r>
            <a:r>
              <a:rPr lang="zh-CN" altLang="en-US" dirty="0"/>
              <a:t>工程”国家重点建设的大学，</a:t>
            </a:r>
            <a:r>
              <a:rPr lang="en-US" altLang="zh-CN" dirty="0"/>
              <a:t>2004</a:t>
            </a:r>
            <a:r>
              <a:rPr lang="zh-CN" altLang="en-US" dirty="0"/>
              <a:t>年被批准为中央直接管理的学校，</a:t>
            </a:r>
            <a:r>
              <a:rPr lang="en-US" altLang="zh-CN" dirty="0"/>
              <a:t>2017</a:t>
            </a:r>
            <a:r>
              <a:rPr lang="zh-CN" altLang="en-US" dirty="0"/>
              <a:t>年入选国家一流大学建设高校。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0067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38540B6D-E995-4E1D-9B2F-85A2F116D9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070169"/>
              </p:ext>
            </p:extLst>
          </p:nvPr>
        </p:nvGraphicFramePr>
        <p:xfrm>
          <a:off x="695325" y="2231756"/>
          <a:ext cx="10801350" cy="4023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5BD3C296-4536-4847-AAE8-1A67B5D607A7}"/>
              </a:ext>
            </a:extLst>
          </p:cNvPr>
          <p:cNvSpPr/>
          <p:nvPr/>
        </p:nvSpPr>
        <p:spPr>
          <a:xfrm>
            <a:off x="586302" y="981075"/>
            <a:ext cx="10910373" cy="1699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rgbClr val="0836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吉林大学简介</a:t>
            </a:r>
            <a:endParaRPr lang="en-US" altLang="zh-CN" sz="2400" b="1" dirty="0">
              <a:solidFill>
                <a:srgbClr val="0836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/>
              <a:t>学校始建于</a:t>
            </a:r>
            <a:r>
              <a:rPr lang="en-US" altLang="zh-CN" dirty="0"/>
              <a:t>1946</a:t>
            </a:r>
            <a:r>
              <a:rPr lang="zh-CN" altLang="en-US" dirty="0"/>
              <a:t>年，</a:t>
            </a:r>
            <a:r>
              <a:rPr lang="en-US" altLang="zh-CN" dirty="0"/>
              <a:t>1960</a:t>
            </a:r>
            <a:r>
              <a:rPr lang="zh-CN" altLang="en-US" dirty="0"/>
              <a:t>年被列为国家重点大学，</a:t>
            </a:r>
            <a:r>
              <a:rPr lang="en-US" altLang="zh-CN" dirty="0"/>
              <a:t>1984</a:t>
            </a:r>
            <a:r>
              <a:rPr lang="zh-CN" altLang="en-US" dirty="0"/>
              <a:t>年成为首批建立研究生院的</a:t>
            </a:r>
            <a:r>
              <a:rPr lang="en-US" altLang="zh-CN" dirty="0"/>
              <a:t>22</a:t>
            </a:r>
            <a:r>
              <a:rPr lang="zh-CN" altLang="en-US" dirty="0"/>
              <a:t>所大学之一，</a:t>
            </a:r>
            <a:r>
              <a:rPr lang="en-US" altLang="zh-CN" dirty="0"/>
              <a:t>1995</a:t>
            </a:r>
            <a:r>
              <a:rPr lang="zh-CN" altLang="en-US" dirty="0"/>
              <a:t>年首批通过国家教委“</a:t>
            </a:r>
            <a:r>
              <a:rPr lang="en-US" altLang="zh-CN" dirty="0"/>
              <a:t>211</a:t>
            </a:r>
            <a:r>
              <a:rPr lang="zh-CN" altLang="en-US" dirty="0"/>
              <a:t>工程”审批，</a:t>
            </a:r>
            <a:r>
              <a:rPr lang="en-US" altLang="zh-CN" dirty="0"/>
              <a:t>2001</a:t>
            </a:r>
            <a:r>
              <a:rPr lang="zh-CN" altLang="en-US" dirty="0"/>
              <a:t>年被列入“</a:t>
            </a:r>
            <a:r>
              <a:rPr lang="en-US" altLang="zh-CN" dirty="0"/>
              <a:t>985</a:t>
            </a:r>
            <a:r>
              <a:rPr lang="zh-CN" altLang="en-US" dirty="0"/>
              <a:t>工程”国家重点建设的大学，</a:t>
            </a:r>
            <a:r>
              <a:rPr lang="en-US" altLang="zh-CN" dirty="0"/>
              <a:t>2004</a:t>
            </a:r>
            <a:r>
              <a:rPr lang="zh-CN" altLang="en-US" dirty="0"/>
              <a:t>年被批准为中央直接管理的学校，</a:t>
            </a:r>
            <a:r>
              <a:rPr lang="en-US" altLang="zh-CN" dirty="0"/>
              <a:t>2017</a:t>
            </a:r>
            <a:r>
              <a:rPr lang="zh-CN" altLang="en-US" dirty="0"/>
              <a:t>年入选国家一流大学建设高校。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6CD001-2C63-444D-9CB0-7781E796565C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搞定柱形折线图</a:t>
            </a:r>
          </a:p>
        </p:txBody>
      </p:sp>
    </p:spTree>
    <p:extLst>
      <p:ext uri="{BB962C8B-B14F-4D97-AF65-F5344CB8AC3E}">
        <p14:creationId xmlns:p14="http://schemas.microsoft.com/office/powerpoint/2010/main" val="2863615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38540B6D-E995-4E1D-9B2F-85A2F116D9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5559716"/>
              </p:ext>
            </p:extLst>
          </p:nvPr>
        </p:nvGraphicFramePr>
        <p:xfrm>
          <a:off x="695325" y="836613"/>
          <a:ext cx="5922451" cy="5472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5BD3C296-4536-4847-AAE8-1A67B5D607A7}"/>
              </a:ext>
            </a:extLst>
          </p:cNvPr>
          <p:cNvSpPr/>
          <p:nvPr/>
        </p:nvSpPr>
        <p:spPr>
          <a:xfrm>
            <a:off x="6353816" y="1012372"/>
            <a:ext cx="5142857" cy="1699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rgbClr val="0836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标题一</a:t>
            </a:r>
            <a:endParaRPr lang="en-US" altLang="zh-CN" sz="2400" b="1" dirty="0">
              <a:solidFill>
                <a:srgbClr val="0836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/>
              <a:t>学校始建于</a:t>
            </a:r>
            <a:r>
              <a:rPr lang="en-US" altLang="zh-CN" dirty="0"/>
              <a:t>1946</a:t>
            </a:r>
            <a:r>
              <a:rPr lang="zh-CN" altLang="en-US" dirty="0"/>
              <a:t>年，</a:t>
            </a:r>
            <a:r>
              <a:rPr lang="en-US" altLang="zh-CN" dirty="0"/>
              <a:t>1960</a:t>
            </a:r>
            <a:r>
              <a:rPr lang="zh-CN" altLang="en-US" dirty="0"/>
              <a:t>年被列为国家重点大学，</a:t>
            </a:r>
            <a:r>
              <a:rPr lang="en-US" altLang="zh-CN" dirty="0"/>
              <a:t>1984</a:t>
            </a:r>
            <a:r>
              <a:rPr lang="zh-CN" altLang="en-US" dirty="0"/>
              <a:t>年成为首批建立研究生院的</a:t>
            </a:r>
            <a:r>
              <a:rPr lang="en-US" altLang="zh-CN" dirty="0"/>
              <a:t>22</a:t>
            </a:r>
            <a:r>
              <a:rPr lang="zh-CN" altLang="en-US" dirty="0"/>
              <a:t>所大学之一，</a:t>
            </a:r>
            <a:r>
              <a:rPr lang="en-US" altLang="zh-CN" dirty="0"/>
              <a:t>1995</a:t>
            </a:r>
            <a:r>
              <a:rPr lang="zh-CN" altLang="en-US" dirty="0"/>
              <a:t>年首批通过国家教委“</a:t>
            </a:r>
            <a:r>
              <a:rPr lang="en-US" altLang="zh-CN" dirty="0"/>
              <a:t>211</a:t>
            </a:r>
            <a:r>
              <a:rPr lang="zh-CN" altLang="en-US" dirty="0"/>
              <a:t>工程”审批，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6CD001-2C63-444D-9CB0-7781E796565C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搞定条形图</a:t>
            </a:r>
          </a:p>
        </p:txBody>
      </p:sp>
      <p:sp>
        <p:nvSpPr>
          <p:cNvPr id="7" name="矩形 6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1C431627-ACC4-4429-827A-F907C00B9B58}"/>
              </a:ext>
            </a:extLst>
          </p:cNvPr>
          <p:cNvSpPr/>
          <p:nvPr/>
        </p:nvSpPr>
        <p:spPr>
          <a:xfrm>
            <a:off x="6353818" y="2743622"/>
            <a:ext cx="5142857" cy="1699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rgbClr val="0836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标题二</a:t>
            </a:r>
            <a:endParaRPr lang="en-US" altLang="zh-CN" sz="2400" b="1" dirty="0">
              <a:solidFill>
                <a:srgbClr val="0836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/>
              <a:t>学校始建于</a:t>
            </a:r>
            <a:r>
              <a:rPr lang="en-US" altLang="zh-CN" dirty="0"/>
              <a:t>1946</a:t>
            </a:r>
            <a:r>
              <a:rPr lang="zh-CN" altLang="en-US" dirty="0"/>
              <a:t>年，</a:t>
            </a:r>
            <a:r>
              <a:rPr lang="en-US" altLang="zh-CN" dirty="0"/>
              <a:t>1960</a:t>
            </a:r>
            <a:r>
              <a:rPr lang="zh-CN" altLang="en-US" dirty="0"/>
              <a:t>年被列为国家重点大学，</a:t>
            </a:r>
            <a:r>
              <a:rPr lang="en-US" altLang="zh-CN" dirty="0"/>
              <a:t>1984</a:t>
            </a:r>
            <a:r>
              <a:rPr lang="zh-CN" altLang="en-US" dirty="0"/>
              <a:t>年成为首批建立研究生院的</a:t>
            </a:r>
            <a:r>
              <a:rPr lang="en-US" altLang="zh-CN" dirty="0"/>
              <a:t>22</a:t>
            </a:r>
            <a:r>
              <a:rPr lang="zh-CN" altLang="en-US" dirty="0"/>
              <a:t>所大学之一，</a:t>
            </a:r>
            <a:r>
              <a:rPr lang="en-US" altLang="zh-CN" dirty="0"/>
              <a:t>1995</a:t>
            </a:r>
            <a:r>
              <a:rPr lang="zh-CN" altLang="en-US" dirty="0"/>
              <a:t>年首批通过国家教委“</a:t>
            </a:r>
            <a:r>
              <a:rPr lang="en-US" altLang="zh-CN" dirty="0"/>
              <a:t>211</a:t>
            </a:r>
            <a:r>
              <a:rPr lang="zh-CN" altLang="en-US" dirty="0"/>
              <a:t>工程”审批，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D58E2AC9-4873-4813-80D6-7D841A6F3FF0}"/>
              </a:ext>
            </a:extLst>
          </p:cNvPr>
          <p:cNvSpPr/>
          <p:nvPr/>
        </p:nvSpPr>
        <p:spPr>
          <a:xfrm>
            <a:off x="6353817" y="4506169"/>
            <a:ext cx="5142857" cy="1699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rgbClr val="0836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标题三</a:t>
            </a:r>
            <a:endParaRPr lang="en-US" altLang="zh-CN" sz="2400" b="1" dirty="0">
              <a:solidFill>
                <a:srgbClr val="0836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/>
              <a:t>学校始建于</a:t>
            </a:r>
            <a:r>
              <a:rPr lang="en-US" altLang="zh-CN" dirty="0"/>
              <a:t>1946</a:t>
            </a:r>
            <a:r>
              <a:rPr lang="zh-CN" altLang="en-US" dirty="0"/>
              <a:t>年，</a:t>
            </a:r>
            <a:r>
              <a:rPr lang="en-US" altLang="zh-CN" dirty="0"/>
              <a:t>1960</a:t>
            </a:r>
            <a:r>
              <a:rPr lang="zh-CN" altLang="en-US" dirty="0"/>
              <a:t>年被列为国家重点大学，</a:t>
            </a:r>
            <a:r>
              <a:rPr lang="en-US" altLang="zh-CN" dirty="0"/>
              <a:t>1984</a:t>
            </a:r>
            <a:r>
              <a:rPr lang="zh-CN" altLang="en-US" dirty="0"/>
              <a:t>年成为首批建立研究生院的</a:t>
            </a:r>
            <a:r>
              <a:rPr lang="en-US" altLang="zh-CN" dirty="0"/>
              <a:t>22</a:t>
            </a:r>
            <a:r>
              <a:rPr lang="zh-CN" altLang="en-US" dirty="0"/>
              <a:t>所大学之一，</a:t>
            </a:r>
            <a:r>
              <a:rPr lang="en-US" altLang="zh-CN" dirty="0"/>
              <a:t>1995</a:t>
            </a:r>
            <a:r>
              <a:rPr lang="zh-CN" altLang="en-US" dirty="0"/>
              <a:t>年首批通过国家教委“</a:t>
            </a:r>
            <a:r>
              <a:rPr lang="en-US" altLang="zh-CN" dirty="0"/>
              <a:t>211</a:t>
            </a:r>
            <a:r>
              <a:rPr lang="zh-CN" altLang="en-US" dirty="0"/>
              <a:t>工程”审批，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527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5BD3C296-4536-4847-AAE8-1A67B5D607A7}"/>
              </a:ext>
            </a:extLst>
          </p:cNvPr>
          <p:cNvSpPr/>
          <p:nvPr/>
        </p:nvSpPr>
        <p:spPr>
          <a:xfrm>
            <a:off x="5476551" y="995404"/>
            <a:ext cx="3067374" cy="2500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dirty="0">
                <a:solidFill>
                  <a:srgbClr val="0735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标题一</a:t>
            </a:r>
            <a:endParaRPr lang="en-US" altLang="zh-CN" sz="2800" b="1" dirty="0">
              <a:solidFill>
                <a:srgbClr val="0735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dirty="0"/>
              <a:t>1960</a:t>
            </a:r>
            <a:r>
              <a:rPr lang="zh-CN" altLang="en-US" dirty="0"/>
              <a:t>年被列为国家重点大学，</a:t>
            </a:r>
            <a:r>
              <a:rPr lang="en-US" altLang="zh-CN" dirty="0"/>
              <a:t>1984</a:t>
            </a:r>
            <a:r>
              <a:rPr lang="zh-CN" altLang="en-US" dirty="0"/>
              <a:t>年成为首批建立研究生院的</a:t>
            </a:r>
            <a:r>
              <a:rPr lang="en-US" altLang="zh-CN" dirty="0"/>
              <a:t>22</a:t>
            </a:r>
            <a:r>
              <a:rPr lang="zh-CN" altLang="en-US" dirty="0"/>
              <a:t>所大学之一，</a:t>
            </a:r>
            <a:r>
              <a:rPr lang="en-US" altLang="zh-CN" dirty="0"/>
              <a:t>1995</a:t>
            </a:r>
            <a:r>
              <a:rPr lang="zh-CN" altLang="en-US" dirty="0"/>
              <a:t>年首批通过国家教委“</a:t>
            </a:r>
            <a:r>
              <a:rPr lang="en-US" altLang="zh-CN" dirty="0"/>
              <a:t>211</a:t>
            </a:r>
            <a:r>
              <a:rPr lang="zh-CN" altLang="en-US" dirty="0"/>
              <a:t>工程”审批，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6CD001-2C63-444D-9CB0-7781E796565C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搞定饼图</a:t>
            </a: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4E92453A-78D8-4DED-8323-38BF7CFE37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1712427"/>
              </p:ext>
            </p:extLst>
          </p:nvPr>
        </p:nvGraphicFramePr>
        <p:xfrm>
          <a:off x="-497232" y="1133951"/>
          <a:ext cx="6335415" cy="5072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矩形 11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C5A49857-1EAB-49F7-8FF1-D71EE72B49B0}"/>
              </a:ext>
            </a:extLst>
          </p:cNvPr>
          <p:cNvSpPr/>
          <p:nvPr/>
        </p:nvSpPr>
        <p:spPr>
          <a:xfrm>
            <a:off x="8543925" y="981075"/>
            <a:ext cx="3067374" cy="2500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dirty="0">
                <a:solidFill>
                  <a:srgbClr val="0735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标题二</a:t>
            </a:r>
            <a:endParaRPr lang="en-US" altLang="zh-CN" sz="2800" b="1" dirty="0">
              <a:solidFill>
                <a:srgbClr val="0735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dirty="0"/>
              <a:t>1960</a:t>
            </a:r>
            <a:r>
              <a:rPr lang="zh-CN" altLang="en-US" dirty="0"/>
              <a:t>年被列为国家重点大学，</a:t>
            </a:r>
            <a:r>
              <a:rPr lang="en-US" altLang="zh-CN" dirty="0"/>
              <a:t>1984</a:t>
            </a:r>
            <a:r>
              <a:rPr lang="zh-CN" altLang="en-US" dirty="0"/>
              <a:t>年成为首批建立研究生院的</a:t>
            </a:r>
            <a:r>
              <a:rPr lang="en-US" altLang="zh-CN" dirty="0"/>
              <a:t>22</a:t>
            </a:r>
            <a:r>
              <a:rPr lang="zh-CN" altLang="en-US" dirty="0"/>
              <a:t>所大学之一，</a:t>
            </a:r>
            <a:r>
              <a:rPr lang="en-US" altLang="zh-CN" dirty="0"/>
              <a:t>1995</a:t>
            </a:r>
            <a:r>
              <a:rPr lang="zh-CN" altLang="en-US" dirty="0"/>
              <a:t>年首批通过国家教委“</a:t>
            </a:r>
            <a:r>
              <a:rPr lang="en-US" altLang="zh-CN" dirty="0"/>
              <a:t>211</a:t>
            </a:r>
            <a:r>
              <a:rPr lang="zh-CN" altLang="en-US" dirty="0"/>
              <a:t>工程”审批，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3BDB8C99-C94C-4584-9D20-A301EAFE0262}"/>
              </a:ext>
            </a:extLst>
          </p:cNvPr>
          <p:cNvSpPr/>
          <p:nvPr/>
        </p:nvSpPr>
        <p:spPr>
          <a:xfrm>
            <a:off x="5466112" y="3568835"/>
            <a:ext cx="3067374" cy="2500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dirty="0">
                <a:solidFill>
                  <a:srgbClr val="0735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标题三</a:t>
            </a:r>
            <a:endParaRPr lang="en-US" altLang="zh-CN" sz="2800" b="1" dirty="0">
              <a:solidFill>
                <a:srgbClr val="0735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dirty="0"/>
              <a:t>1960</a:t>
            </a:r>
            <a:r>
              <a:rPr lang="zh-CN" altLang="en-US" dirty="0"/>
              <a:t>年被列为国家重点大学，</a:t>
            </a:r>
            <a:r>
              <a:rPr lang="en-US" altLang="zh-CN" dirty="0"/>
              <a:t>1984</a:t>
            </a:r>
            <a:r>
              <a:rPr lang="zh-CN" altLang="en-US" dirty="0"/>
              <a:t>年成为首批建立研究生院的</a:t>
            </a:r>
            <a:r>
              <a:rPr lang="en-US" altLang="zh-CN" dirty="0"/>
              <a:t>22</a:t>
            </a:r>
            <a:r>
              <a:rPr lang="zh-CN" altLang="en-US" dirty="0"/>
              <a:t>所大学之一，</a:t>
            </a:r>
            <a:r>
              <a:rPr lang="en-US" altLang="zh-CN" dirty="0"/>
              <a:t>1995</a:t>
            </a:r>
            <a:r>
              <a:rPr lang="zh-CN" altLang="en-US" dirty="0"/>
              <a:t>年首批通过国家教委“</a:t>
            </a:r>
            <a:r>
              <a:rPr lang="en-US" altLang="zh-CN" dirty="0"/>
              <a:t>211</a:t>
            </a:r>
            <a:r>
              <a:rPr lang="zh-CN" altLang="en-US" dirty="0"/>
              <a:t>工程”审批，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DD0384C0-3F5B-4BBD-8881-14C10DAB32BF}"/>
              </a:ext>
            </a:extLst>
          </p:cNvPr>
          <p:cNvSpPr/>
          <p:nvPr/>
        </p:nvSpPr>
        <p:spPr>
          <a:xfrm>
            <a:off x="8540858" y="3568835"/>
            <a:ext cx="3067374" cy="2500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dirty="0">
                <a:solidFill>
                  <a:srgbClr val="0735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标题四</a:t>
            </a:r>
            <a:endParaRPr lang="en-US" altLang="zh-CN" sz="2800" b="1" dirty="0">
              <a:solidFill>
                <a:srgbClr val="0735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dirty="0"/>
              <a:t>1960</a:t>
            </a:r>
            <a:r>
              <a:rPr lang="zh-CN" altLang="en-US" dirty="0"/>
              <a:t>年被列为国家重点大学，</a:t>
            </a:r>
            <a:r>
              <a:rPr lang="en-US" altLang="zh-CN" dirty="0"/>
              <a:t>1984</a:t>
            </a:r>
            <a:r>
              <a:rPr lang="zh-CN" altLang="en-US" dirty="0"/>
              <a:t>年成为首批建立研究生院的</a:t>
            </a:r>
            <a:r>
              <a:rPr lang="en-US" altLang="zh-CN" dirty="0"/>
              <a:t>22</a:t>
            </a:r>
            <a:r>
              <a:rPr lang="zh-CN" altLang="en-US" dirty="0"/>
              <a:t>所大学之一，</a:t>
            </a:r>
            <a:r>
              <a:rPr lang="en-US" altLang="zh-CN" dirty="0"/>
              <a:t>1995</a:t>
            </a:r>
            <a:r>
              <a:rPr lang="zh-CN" altLang="en-US" dirty="0"/>
              <a:t>年首批通过国家教委“</a:t>
            </a:r>
            <a:r>
              <a:rPr lang="en-US" altLang="zh-CN" dirty="0"/>
              <a:t>211</a:t>
            </a:r>
            <a:r>
              <a:rPr lang="zh-CN" altLang="en-US" dirty="0"/>
              <a:t>工程”审批，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8538BE2-F91E-4C88-BF01-DD46364D93F7}"/>
              </a:ext>
            </a:extLst>
          </p:cNvPr>
          <p:cNvCxnSpPr/>
          <p:nvPr/>
        </p:nvCxnSpPr>
        <p:spPr>
          <a:xfrm>
            <a:off x="5610387" y="3568835"/>
            <a:ext cx="5870790" cy="0"/>
          </a:xfrm>
          <a:prstGeom prst="line">
            <a:avLst/>
          </a:prstGeom>
          <a:ln>
            <a:solidFill>
              <a:srgbClr val="A2A5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872CD8B-9961-49C9-AFD8-36D6A34B3536}"/>
              </a:ext>
            </a:extLst>
          </p:cNvPr>
          <p:cNvCxnSpPr>
            <a:cxnSpLocks/>
          </p:cNvCxnSpPr>
          <p:nvPr/>
        </p:nvCxnSpPr>
        <p:spPr>
          <a:xfrm>
            <a:off x="8543925" y="1080198"/>
            <a:ext cx="0" cy="4889715"/>
          </a:xfrm>
          <a:prstGeom prst="line">
            <a:avLst/>
          </a:prstGeom>
          <a:ln>
            <a:solidFill>
              <a:srgbClr val="A2A5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296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6CD001-2C63-444D-9CB0-7781E796565C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搞定百分比图示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7023D50-4A47-4FCB-8E9D-80BB1C4E30C6}"/>
              </a:ext>
            </a:extLst>
          </p:cNvPr>
          <p:cNvGrpSpPr/>
          <p:nvPr/>
        </p:nvGrpSpPr>
        <p:grpSpPr>
          <a:xfrm>
            <a:off x="695325" y="3752850"/>
            <a:ext cx="3504181" cy="2235383"/>
            <a:chOff x="695325" y="1440121"/>
            <a:chExt cx="3504181" cy="2235383"/>
          </a:xfrm>
        </p:grpSpPr>
        <p:sp>
          <p:nvSpPr>
            <p:cNvPr id="32" name="矩形 31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F3EEAE85-4D79-4ADD-9A7E-459EC45E21BA}"/>
                </a:ext>
              </a:extLst>
            </p:cNvPr>
            <p:cNvSpPr/>
            <p:nvPr/>
          </p:nvSpPr>
          <p:spPr>
            <a:xfrm>
              <a:off x="850012" y="1949063"/>
              <a:ext cx="3349494" cy="16539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8DD8BECA-B651-4744-B1A5-6CC5B10F5DCB}"/>
                </a:ext>
              </a:extLst>
            </p:cNvPr>
            <p:cNvSpPr/>
            <p:nvPr/>
          </p:nvSpPr>
          <p:spPr>
            <a:xfrm>
              <a:off x="695325" y="1628775"/>
              <a:ext cx="3504181" cy="2046729"/>
            </a:xfrm>
            <a:prstGeom prst="roundRect">
              <a:avLst>
                <a:gd name="adj" fmla="val 4993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矩形: 剪去单角 33">
              <a:extLst>
                <a:ext uri="{FF2B5EF4-FFF2-40B4-BE49-F238E27FC236}">
                  <a16:creationId xmlns:a16="http://schemas.microsoft.com/office/drawing/2014/main" id="{F49B6561-655D-455B-8D35-D42276E3AAF7}"/>
                </a:ext>
              </a:extLst>
            </p:cNvPr>
            <p:cNvSpPr/>
            <p:nvPr/>
          </p:nvSpPr>
          <p:spPr>
            <a:xfrm>
              <a:off x="695325" y="1440121"/>
              <a:ext cx="1394848" cy="433478"/>
            </a:xfrm>
            <a:prstGeom prst="snip1Rect">
              <a:avLst>
                <a:gd name="adj" fmla="val 28515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标题一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2AA2E40-E4BB-4F54-9F2F-F2E7FE4E0A68}"/>
              </a:ext>
            </a:extLst>
          </p:cNvPr>
          <p:cNvGrpSpPr/>
          <p:nvPr/>
        </p:nvGrpSpPr>
        <p:grpSpPr>
          <a:xfrm>
            <a:off x="7992493" y="3752850"/>
            <a:ext cx="3504184" cy="2232381"/>
            <a:chOff x="695322" y="1443123"/>
            <a:chExt cx="3504184" cy="2232381"/>
          </a:xfrm>
        </p:grpSpPr>
        <p:sp>
          <p:nvSpPr>
            <p:cNvPr id="36" name="矩形 35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1D03A362-A50F-4867-803B-DF5E3A9061EC}"/>
                </a:ext>
              </a:extLst>
            </p:cNvPr>
            <p:cNvSpPr/>
            <p:nvPr/>
          </p:nvSpPr>
          <p:spPr>
            <a:xfrm>
              <a:off x="850012" y="1949063"/>
              <a:ext cx="3349494" cy="16539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97201A13-943A-4C3F-BDCA-3C61ADB99825}"/>
                </a:ext>
              </a:extLst>
            </p:cNvPr>
            <p:cNvSpPr/>
            <p:nvPr/>
          </p:nvSpPr>
          <p:spPr>
            <a:xfrm>
              <a:off x="695325" y="1628775"/>
              <a:ext cx="3504181" cy="2046729"/>
            </a:xfrm>
            <a:prstGeom prst="roundRect">
              <a:avLst>
                <a:gd name="adj" fmla="val 4993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: 剪去单角 37">
              <a:extLst>
                <a:ext uri="{FF2B5EF4-FFF2-40B4-BE49-F238E27FC236}">
                  <a16:creationId xmlns:a16="http://schemas.microsoft.com/office/drawing/2014/main" id="{6403C8FE-0C55-495D-A1FB-65FE190C2881}"/>
                </a:ext>
              </a:extLst>
            </p:cNvPr>
            <p:cNvSpPr/>
            <p:nvPr/>
          </p:nvSpPr>
          <p:spPr>
            <a:xfrm>
              <a:off x="695322" y="1443123"/>
              <a:ext cx="1394848" cy="433478"/>
            </a:xfrm>
            <a:prstGeom prst="snip1Rect">
              <a:avLst>
                <a:gd name="adj" fmla="val 28515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标题三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09C297F-0C45-4B8D-B525-AA62E7D0297F}"/>
              </a:ext>
            </a:extLst>
          </p:cNvPr>
          <p:cNvGrpSpPr/>
          <p:nvPr/>
        </p:nvGrpSpPr>
        <p:grpSpPr>
          <a:xfrm>
            <a:off x="4343909" y="3752850"/>
            <a:ext cx="3504181" cy="2232381"/>
            <a:chOff x="695325" y="1443123"/>
            <a:chExt cx="3504181" cy="2232381"/>
          </a:xfrm>
        </p:grpSpPr>
        <p:sp>
          <p:nvSpPr>
            <p:cNvPr id="40" name="矩形 39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B9DC3B7E-609E-438C-A57C-99C04738FF84}"/>
                </a:ext>
              </a:extLst>
            </p:cNvPr>
            <p:cNvSpPr/>
            <p:nvPr/>
          </p:nvSpPr>
          <p:spPr>
            <a:xfrm>
              <a:off x="850012" y="1949063"/>
              <a:ext cx="3349494" cy="16539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37237E6E-71A2-45DE-A3DC-A58506DB8FB3}"/>
                </a:ext>
              </a:extLst>
            </p:cNvPr>
            <p:cNvSpPr/>
            <p:nvPr/>
          </p:nvSpPr>
          <p:spPr>
            <a:xfrm>
              <a:off x="695325" y="1628775"/>
              <a:ext cx="3504181" cy="2046729"/>
            </a:xfrm>
            <a:prstGeom prst="roundRect">
              <a:avLst>
                <a:gd name="adj" fmla="val 4993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: 剪去单角 41">
              <a:extLst>
                <a:ext uri="{FF2B5EF4-FFF2-40B4-BE49-F238E27FC236}">
                  <a16:creationId xmlns:a16="http://schemas.microsoft.com/office/drawing/2014/main" id="{5C7BEE7D-A768-4CA9-99FB-92A7C494E851}"/>
                </a:ext>
              </a:extLst>
            </p:cNvPr>
            <p:cNvSpPr/>
            <p:nvPr/>
          </p:nvSpPr>
          <p:spPr>
            <a:xfrm>
              <a:off x="695325" y="1443123"/>
              <a:ext cx="1394848" cy="433478"/>
            </a:xfrm>
            <a:prstGeom prst="snip1Rect">
              <a:avLst>
                <a:gd name="adj" fmla="val 28515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标题二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5AE0D85-C78E-4A30-A41C-A4D452598C6C}"/>
              </a:ext>
            </a:extLst>
          </p:cNvPr>
          <p:cNvGrpSpPr/>
          <p:nvPr/>
        </p:nvGrpSpPr>
        <p:grpSpPr>
          <a:xfrm>
            <a:off x="361489" y="929494"/>
            <a:ext cx="4064000" cy="2914686"/>
            <a:chOff x="392485" y="962409"/>
            <a:chExt cx="4064000" cy="2914686"/>
          </a:xfrm>
        </p:grpSpPr>
        <p:graphicFrame>
          <p:nvGraphicFramePr>
            <p:cNvPr id="8" name="图表 7">
              <a:extLst>
                <a:ext uri="{FF2B5EF4-FFF2-40B4-BE49-F238E27FC236}">
                  <a16:creationId xmlns:a16="http://schemas.microsoft.com/office/drawing/2014/main" id="{5E5B937B-639F-4CF6-BB77-570802638F7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55719357"/>
                </p:ext>
              </p:extLst>
            </p:nvPr>
          </p:nvGraphicFramePr>
          <p:xfrm>
            <a:off x="392485" y="962409"/>
            <a:ext cx="4064000" cy="29146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A9B8652-08FA-488D-AF83-DB0B347A7548}"/>
                </a:ext>
              </a:extLst>
            </p:cNvPr>
            <p:cNvSpPr txBox="1"/>
            <p:nvPr/>
          </p:nvSpPr>
          <p:spPr>
            <a:xfrm>
              <a:off x="1911050" y="2127364"/>
              <a:ext cx="10727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+mn-ea"/>
                </a:rPr>
                <a:t>72%</a:t>
              </a:r>
              <a:endParaRPr lang="zh-CN" altLang="en-US" sz="3200" b="1" dirty="0">
                <a:latin typeface="+mn-ea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2C2B7D7-E0DA-466D-AA63-F1A91EDF5916}"/>
              </a:ext>
            </a:extLst>
          </p:cNvPr>
          <p:cNvGrpSpPr/>
          <p:nvPr/>
        </p:nvGrpSpPr>
        <p:grpSpPr>
          <a:xfrm>
            <a:off x="4060212" y="929494"/>
            <a:ext cx="4064000" cy="2914686"/>
            <a:chOff x="392485" y="962409"/>
            <a:chExt cx="4064000" cy="2914686"/>
          </a:xfrm>
        </p:grpSpPr>
        <p:graphicFrame>
          <p:nvGraphicFramePr>
            <p:cNvPr id="47" name="图表 46">
              <a:extLst>
                <a:ext uri="{FF2B5EF4-FFF2-40B4-BE49-F238E27FC236}">
                  <a16:creationId xmlns:a16="http://schemas.microsoft.com/office/drawing/2014/main" id="{0CEC6669-F095-4AE5-9739-54EB68EEB55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40441297"/>
                </p:ext>
              </p:extLst>
            </p:nvPr>
          </p:nvGraphicFramePr>
          <p:xfrm>
            <a:off x="392485" y="962409"/>
            <a:ext cx="4064000" cy="29146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B47920B-3AB4-4F44-BCBE-B816A1939F69}"/>
                </a:ext>
              </a:extLst>
            </p:cNvPr>
            <p:cNvSpPr txBox="1"/>
            <p:nvPr/>
          </p:nvSpPr>
          <p:spPr>
            <a:xfrm>
              <a:off x="1911049" y="2127364"/>
              <a:ext cx="1072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+mn-ea"/>
                </a:rPr>
                <a:t>50%</a:t>
              </a:r>
              <a:endParaRPr lang="zh-CN" altLang="en-US" sz="3200" b="1" dirty="0">
                <a:latin typeface="+mn-ea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E9E9C7A-BC16-44A2-AAE0-7E1E977258ED}"/>
              </a:ext>
            </a:extLst>
          </p:cNvPr>
          <p:cNvGrpSpPr/>
          <p:nvPr/>
        </p:nvGrpSpPr>
        <p:grpSpPr>
          <a:xfrm>
            <a:off x="7758934" y="929494"/>
            <a:ext cx="4064000" cy="2914686"/>
            <a:chOff x="392485" y="962409"/>
            <a:chExt cx="4064000" cy="2914686"/>
          </a:xfrm>
        </p:grpSpPr>
        <p:graphicFrame>
          <p:nvGraphicFramePr>
            <p:cNvPr id="51" name="图表 50">
              <a:extLst>
                <a:ext uri="{FF2B5EF4-FFF2-40B4-BE49-F238E27FC236}">
                  <a16:creationId xmlns:a16="http://schemas.microsoft.com/office/drawing/2014/main" id="{1FDB5CB5-EB5D-4A62-AA46-1F9DA4BAB13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71402959"/>
                </p:ext>
              </p:extLst>
            </p:nvPr>
          </p:nvGraphicFramePr>
          <p:xfrm>
            <a:off x="392485" y="962409"/>
            <a:ext cx="4064000" cy="29146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BDF39492-4E5D-49EB-BCA0-CE3F9EB6D5BC}"/>
                </a:ext>
              </a:extLst>
            </p:cNvPr>
            <p:cNvSpPr txBox="1"/>
            <p:nvPr/>
          </p:nvSpPr>
          <p:spPr>
            <a:xfrm>
              <a:off x="1911049" y="2127364"/>
              <a:ext cx="1072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+mn-ea"/>
                </a:rPr>
                <a:t>33%</a:t>
              </a:r>
              <a:endParaRPr lang="zh-CN" altLang="en-US" sz="32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5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78EF9A6-DAD0-4A23-BFE1-C018584B369F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一图一文型</a:t>
            </a:r>
          </a:p>
        </p:txBody>
      </p:sp>
      <p:sp>
        <p:nvSpPr>
          <p:cNvPr id="8" name="矩形 7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2BD8ED75-1CEC-4695-B2F5-889FA27AFB69}"/>
              </a:ext>
            </a:extLst>
          </p:cNvPr>
          <p:cNvSpPr/>
          <p:nvPr/>
        </p:nvSpPr>
        <p:spPr>
          <a:xfrm>
            <a:off x="586302" y="4680424"/>
            <a:ext cx="10910373" cy="1699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rgbClr val="0836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吉林大学简介</a:t>
            </a:r>
            <a:endParaRPr lang="en-US" altLang="zh-CN" sz="2400" b="1" dirty="0">
              <a:solidFill>
                <a:srgbClr val="0836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/>
              <a:t>学校始建于</a:t>
            </a:r>
            <a:r>
              <a:rPr lang="en-US" altLang="zh-CN" dirty="0"/>
              <a:t>1946</a:t>
            </a:r>
            <a:r>
              <a:rPr lang="zh-CN" altLang="en-US" dirty="0"/>
              <a:t>年，</a:t>
            </a:r>
            <a:r>
              <a:rPr lang="en-US" altLang="zh-CN" dirty="0"/>
              <a:t>1960</a:t>
            </a:r>
            <a:r>
              <a:rPr lang="zh-CN" altLang="en-US" dirty="0"/>
              <a:t>年被列为国家重点大学，</a:t>
            </a:r>
            <a:r>
              <a:rPr lang="en-US" altLang="zh-CN" dirty="0"/>
              <a:t>1984</a:t>
            </a:r>
            <a:r>
              <a:rPr lang="zh-CN" altLang="en-US" dirty="0"/>
              <a:t>年成为首批建立研究生院的</a:t>
            </a:r>
            <a:r>
              <a:rPr lang="en-US" altLang="zh-CN" dirty="0"/>
              <a:t>22</a:t>
            </a:r>
            <a:r>
              <a:rPr lang="zh-CN" altLang="en-US" dirty="0"/>
              <a:t>所大学之一，</a:t>
            </a:r>
            <a:r>
              <a:rPr lang="en-US" altLang="zh-CN" dirty="0"/>
              <a:t>1995</a:t>
            </a:r>
            <a:r>
              <a:rPr lang="zh-CN" altLang="en-US" dirty="0"/>
              <a:t>年首批通过国家教委“</a:t>
            </a:r>
            <a:r>
              <a:rPr lang="en-US" altLang="zh-CN" dirty="0"/>
              <a:t>211</a:t>
            </a:r>
            <a:r>
              <a:rPr lang="zh-CN" altLang="en-US" dirty="0"/>
              <a:t>工程”审批，</a:t>
            </a:r>
            <a:r>
              <a:rPr lang="en-US" altLang="zh-CN" dirty="0"/>
              <a:t>2001</a:t>
            </a:r>
            <a:r>
              <a:rPr lang="zh-CN" altLang="en-US" dirty="0"/>
              <a:t>年被列入“</a:t>
            </a:r>
            <a:r>
              <a:rPr lang="en-US" altLang="zh-CN" dirty="0"/>
              <a:t>985</a:t>
            </a:r>
            <a:r>
              <a:rPr lang="zh-CN" altLang="en-US" dirty="0"/>
              <a:t>工程”国家重点建设的大学，</a:t>
            </a:r>
            <a:r>
              <a:rPr lang="en-US" altLang="zh-CN" dirty="0"/>
              <a:t>2004</a:t>
            </a:r>
            <a:r>
              <a:rPr lang="zh-CN" altLang="en-US" dirty="0"/>
              <a:t>年被批准为中央直接管理的学校，</a:t>
            </a:r>
            <a:r>
              <a:rPr lang="en-US" altLang="zh-CN" dirty="0"/>
              <a:t>2017</a:t>
            </a:r>
            <a:r>
              <a:rPr lang="zh-CN" altLang="en-US" dirty="0"/>
              <a:t>年入选国家一流大学建设高校。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EB9339AD-AC31-4FB2-966B-0537D79414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78" b="24578"/>
          <a:stretch>
            <a:fillRect/>
          </a:stretch>
        </p:blipFill>
        <p:spPr>
          <a:xfrm>
            <a:off x="695325" y="981075"/>
            <a:ext cx="10801350" cy="3657600"/>
          </a:xfrm>
        </p:spPr>
      </p:pic>
    </p:spTree>
    <p:extLst>
      <p:ext uri="{BB962C8B-B14F-4D97-AF65-F5344CB8AC3E}">
        <p14:creationId xmlns:p14="http://schemas.microsoft.com/office/powerpoint/2010/main" val="1895351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78EF9A6-DAD0-4A23-BFE1-C018584B369F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一图二文型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1EA23C-4CD3-4E5A-AF2F-6C9D8F0E37EF}"/>
              </a:ext>
            </a:extLst>
          </p:cNvPr>
          <p:cNvGrpSpPr/>
          <p:nvPr/>
        </p:nvGrpSpPr>
        <p:grpSpPr>
          <a:xfrm>
            <a:off x="695325" y="4735847"/>
            <a:ext cx="5287021" cy="1680452"/>
            <a:chOff x="695325" y="1621070"/>
            <a:chExt cx="3504181" cy="2216786"/>
          </a:xfrm>
        </p:grpSpPr>
        <p:sp>
          <p:nvSpPr>
            <p:cNvPr id="6" name="矩形 5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6FDFA0D7-238E-49BD-8EE4-ABBFD943248D}"/>
                </a:ext>
              </a:extLst>
            </p:cNvPr>
            <p:cNvSpPr/>
            <p:nvPr/>
          </p:nvSpPr>
          <p:spPr>
            <a:xfrm>
              <a:off x="695325" y="2092173"/>
              <a:ext cx="3504181" cy="1653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BD017B7D-071C-4D70-A8CA-92E853BD122E}"/>
                </a:ext>
              </a:extLst>
            </p:cNvPr>
            <p:cNvSpPr/>
            <p:nvPr/>
          </p:nvSpPr>
          <p:spPr>
            <a:xfrm>
              <a:off x="695325" y="1628775"/>
              <a:ext cx="3504181" cy="2209081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剪去单角 9">
              <a:extLst>
                <a:ext uri="{FF2B5EF4-FFF2-40B4-BE49-F238E27FC236}">
                  <a16:creationId xmlns:a16="http://schemas.microsoft.com/office/drawing/2014/main" id="{8E330202-D7E3-4B78-91CB-9968FA901B67}"/>
                </a:ext>
              </a:extLst>
            </p:cNvPr>
            <p:cNvSpPr/>
            <p:nvPr/>
          </p:nvSpPr>
          <p:spPr>
            <a:xfrm>
              <a:off x="695325" y="1621070"/>
              <a:ext cx="1038875" cy="519871"/>
            </a:xfrm>
            <a:prstGeom prst="snip1Rect">
              <a:avLst>
                <a:gd name="adj" fmla="val 0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标题一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C817F2D-A28D-4C8D-9543-CF6CBBD96627}"/>
              </a:ext>
            </a:extLst>
          </p:cNvPr>
          <p:cNvGrpSpPr/>
          <p:nvPr/>
        </p:nvGrpSpPr>
        <p:grpSpPr>
          <a:xfrm>
            <a:off x="6209656" y="4735847"/>
            <a:ext cx="5287021" cy="1680452"/>
            <a:chOff x="695325" y="1621070"/>
            <a:chExt cx="3504181" cy="2216786"/>
          </a:xfrm>
        </p:grpSpPr>
        <p:sp>
          <p:nvSpPr>
            <p:cNvPr id="12" name="矩形 11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03B7664D-178D-4F6F-B8A9-EE22525D218C}"/>
                </a:ext>
              </a:extLst>
            </p:cNvPr>
            <p:cNvSpPr/>
            <p:nvPr/>
          </p:nvSpPr>
          <p:spPr>
            <a:xfrm>
              <a:off x="695325" y="2092173"/>
              <a:ext cx="3504181" cy="1653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14B27EB-72FB-43FE-AE98-F78CDB1E523A}"/>
                </a:ext>
              </a:extLst>
            </p:cNvPr>
            <p:cNvSpPr/>
            <p:nvPr/>
          </p:nvSpPr>
          <p:spPr>
            <a:xfrm>
              <a:off x="695325" y="1628775"/>
              <a:ext cx="3504181" cy="2209081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: 剪去单角 13">
              <a:extLst>
                <a:ext uri="{FF2B5EF4-FFF2-40B4-BE49-F238E27FC236}">
                  <a16:creationId xmlns:a16="http://schemas.microsoft.com/office/drawing/2014/main" id="{56DAE709-4226-4714-8A65-F89DF12F52A7}"/>
                </a:ext>
              </a:extLst>
            </p:cNvPr>
            <p:cNvSpPr/>
            <p:nvPr/>
          </p:nvSpPr>
          <p:spPr>
            <a:xfrm>
              <a:off x="695325" y="1621070"/>
              <a:ext cx="1038875" cy="519871"/>
            </a:xfrm>
            <a:prstGeom prst="snip1Rect">
              <a:avLst>
                <a:gd name="adj" fmla="val 0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标题二</a:t>
              </a:r>
            </a:p>
          </p:txBody>
        </p:sp>
      </p:grpSp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4E78B858-FB91-4767-A418-A84D0E9F01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3" b="24603"/>
          <a:stretch>
            <a:fillRect/>
          </a:stretch>
        </p:blipFill>
        <p:spPr>
          <a:xfrm>
            <a:off x="695325" y="964657"/>
            <a:ext cx="10801350" cy="3657600"/>
          </a:xfrm>
        </p:spPr>
      </p:pic>
    </p:spTree>
    <p:extLst>
      <p:ext uri="{BB962C8B-B14F-4D97-AF65-F5344CB8AC3E}">
        <p14:creationId xmlns:p14="http://schemas.microsoft.com/office/powerpoint/2010/main" val="4049270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 descr="街道上有房子&#10;&#10;描述已自动生成">
            <a:extLst>
              <a:ext uri="{FF2B5EF4-FFF2-40B4-BE49-F238E27FC236}">
                <a16:creationId xmlns:a16="http://schemas.microsoft.com/office/drawing/2014/main" id="{3E60596E-EBD3-4626-9FEF-DDB6FCA5D7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6" r="13986"/>
          <a:stretch>
            <a:fillRect/>
          </a:stretch>
        </p:blipFill>
        <p:spPr/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909F1B-EFFC-48EE-BC3C-521CDB938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0373BD4-5008-4ECB-AA6F-7B78FB78BF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013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78EF9A6-DAD0-4A23-BFE1-C018584B369F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二图二文型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1EA23C-4CD3-4E5A-AF2F-6C9D8F0E37EF}"/>
              </a:ext>
            </a:extLst>
          </p:cNvPr>
          <p:cNvGrpSpPr/>
          <p:nvPr/>
        </p:nvGrpSpPr>
        <p:grpSpPr>
          <a:xfrm>
            <a:off x="695325" y="4741688"/>
            <a:ext cx="5287021" cy="1674611"/>
            <a:chOff x="695325" y="1628775"/>
            <a:chExt cx="3504181" cy="2209081"/>
          </a:xfrm>
        </p:grpSpPr>
        <p:sp>
          <p:nvSpPr>
            <p:cNvPr id="6" name="矩形 5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6FDFA0D7-238E-49BD-8EE4-ABBFD943248D}"/>
                </a:ext>
              </a:extLst>
            </p:cNvPr>
            <p:cNvSpPr/>
            <p:nvPr/>
          </p:nvSpPr>
          <p:spPr>
            <a:xfrm>
              <a:off x="695325" y="2092173"/>
              <a:ext cx="3504181" cy="1653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BD017B7D-071C-4D70-A8CA-92E853BD122E}"/>
                </a:ext>
              </a:extLst>
            </p:cNvPr>
            <p:cNvSpPr/>
            <p:nvPr/>
          </p:nvSpPr>
          <p:spPr>
            <a:xfrm>
              <a:off x="695325" y="1628775"/>
              <a:ext cx="3504181" cy="2209081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: 剪去单角 9">
              <a:extLst>
                <a:ext uri="{FF2B5EF4-FFF2-40B4-BE49-F238E27FC236}">
                  <a16:creationId xmlns:a16="http://schemas.microsoft.com/office/drawing/2014/main" id="{8E330202-D7E3-4B78-91CB-9968FA901B67}"/>
                </a:ext>
              </a:extLst>
            </p:cNvPr>
            <p:cNvSpPr/>
            <p:nvPr/>
          </p:nvSpPr>
          <p:spPr>
            <a:xfrm>
              <a:off x="695325" y="1640525"/>
              <a:ext cx="1038875" cy="519871"/>
            </a:xfrm>
            <a:prstGeom prst="snip1Rect">
              <a:avLst>
                <a:gd name="adj" fmla="val 0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标题一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C817F2D-A28D-4C8D-9543-CF6CBBD96627}"/>
              </a:ext>
            </a:extLst>
          </p:cNvPr>
          <p:cNvGrpSpPr/>
          <p:nvPr/>
        </p:nvGrpSpPr>
        <p:grpSpPr>
          <a:xfrm>
            <a:off x="6209656" y="4741688"/>
            <a:ext cx="5287021" cy="1674611"/>
            <a:chOff x="695325" y="1628775"/>
            <a:chExt cx="3504181" cy="2209081"/>
          </a:xfrm>
        </p:grpSpPr>
        <p:sp>
          <p:nvSpPr>
            <p:cNvPr id="12" name="矩形 11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03B7664D-178D-4F6F-B8A9-EE22525D218C}"/>
                </a:ext>
              </a:extLst>
            </p:cNvPr>
            <p:cNvSpPr/>
            <p:nvPr/>
          </p:nvSpPr>
          <p:spPr>
            <a:xfrm>
              <a:off x="695325" y="2092173"/>
              <a:ext cx="3504181" cy="1653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1984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14B27EB-72FB-43FE-AE98-F78CDB1E523A}"/>
                </a:ext>
              </a:extLst>
            </p:cNvPr>
            <p:cNvSpPr/>
            <p:nvPr/>
          </p:nvSpPr>
          <p:spPr>
            <a:xfrm>
              <a:off x="695325" y="1628775"/>
              <a:ext cx="3504181" cy="2209081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: 剪去单角 13">
              <a:extLst>
                <a:ext uri="{FF2B5EF4-FFF2-40B4-BE49-F238E27FC236}">
                  <a16:creationId xmlns:a16="http://schemas.microsoft.com/office/drawing/2014/main" id="{56DAE709-4226-4714-8A65-F89DF12F52A7}"/>
                </a:ext>
              </a:extLst>
            </p:cNvPr>
            <p:cNvSpPr/>
            <p:nvPr/>
          </p:nvSpPr>
          <p:spPr>
            <a:xfrm>
              <a:off x="695325" y="1640525"/>
              <a:ext cx="1038875" cy="519871"/>
            </a:xfrm>
            <a:prstGeom prst="snip1Rect">
              <a:avLst>
                <a:gd name="adj" fmla="val 0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标题二</a:t>
              </a:r>
            </a:p>
          </p:txBody>
        </p:sp>
      </p:grp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4B202909-32C6-4C8F-8ACA-BB8118E5BA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6" b="3916"/>
          <a:stretch>
            <a:fillRect/>
          </a:stretch>
        </p:blipFill>
        <p:spPr>
          <a:xfrm>
            <a:off x="695647" y="965852"/>
            <a:ext cx="5286375" cy="3657600"/>
          </a:xfrm>
        </p:spPr>
      </p:pic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2416BA90-F79F-49F3-97A3-E48DD1F2AA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" r="1870"/>
          <a:stretch>
            <a:fillRect/>
          </a:stretch>
        </p:blipFill>
        <p:spPr>
          <a:xfrm>
            <a:off x="6210300" y="965852"/>
            <a:ext cx="5286375" cy="3657600"/>
          </a:xfrm>
        </p:spPr>
      </p:pic>
    </p:spTree>
    <p:extLst>
      <p:ext uri="{BB962C8B-B14F-4D97-AF65-F5344CB8AC3E}">
        <p14:creationId xmlns:p14="http://schemas.microsoft.com/office/powerpoint/2010/main" val="4221842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78EF9A6-DAD0-4A23-BFE1-C018584B369F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三图三文型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1EA23C-4CD3-4E5A-AF2F-6C9D8F0E37EF}"/>
              </a:ext>
            </a:extLst>
          </p:cNvPr>
          <p:cNvGrpSpPr/>
          <p:nvPr/>
        </p:nvGrpSpPr>
        <p:grpSpPr>
          <a:xfrm>
            <a:off x="679826" y="4488765"/>
            <a:ext cx="3358775" cy="1940773"/>
            <a:chOff x="685052" y="1295128"/>
            <a:chExt cx="2226160" cy="2560191"/>
          </a:xfrm>
        </p:grpSpPr>
        <p:sp>
          <p:nvSpPr>
            <p:cNvPr id="6" name="矩形 5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6FDFA0D7-238E-49BD-8EE4-ABBFD943248D}"/>
                </a:ext>
              </a:extLst>
            </p:cNvPr>
            <p:cNvSpPr/>
            <p:nvPr/>
          </p:nvSpPr>
          <p:spPr>
            <a:xfrm>
              <a:off x="685052" y="1774110"/>
              <a:ext cx="2215887" cy="2081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1984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BD017B7D-071C-4D70-A8CA-92E853BD122E}"/>
                </a:ext>
              </a:extLst>
            </p:cNvPr>
            <p:cNvSpPr/>
            <p:nvPr/>
          </p:nvSpPr>
          <p:spPr>
            <a:xfrm>
              <a:off x="695325" y="1295131"/>
              <a:ext cx="2215887" cy="2542727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: 剪去单角 9">
              <a:extLst>
                <a:ext uri="{FF2B5EF4-FFF2-40B4-BE49-F238E27FC236}">
                  <a16:creationId xmlns:a16="http://schemas.microsoft.com/office/drawing/2014/main" id="{8E330202-D7E3-4B78-91CB-9968FA901B67}"/>
                </a:ext>
              </a:extLst>
            </p:cNvPr>
            <p:cNvSpPr/>
            <p:nvPr/>
          </p:nvSpPr>
          <p:spPr>
            <a:xfrm>
              <a:off x="695325" y="1295128"/>
              <a:ext cx="792343" cy="519870"/>
            </a:xfrm>
            <a:prstGeom prst="snip1Rect">
              <a:avLst>
                <a:gd name="adj" fmla="val 0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标题一</a:t>
              </a:r>
            </a:p>
          </p:txBody>
        </p:sp>
      </p:grp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4B202909-32C6-4C8F-8ACA-BB8118E5BA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9" r="12519"/>
          <a:stretch>
            <a:fillRect/>
          </a:stretch>
        </p:blipFill>
        <p:spPr>
          <a:xfrm>
            <a:off x="695325" y="981075"/>
            <a:ext cx="3343275" cy="3347730"/>
          </a:xfrm>
        </p:spPr>
      </p:pic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2416BA90-F79F-49F3-97A3-E48DD1F2AA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7" r="16747"/>
          <a:stretch>
            <a:fillRect/>
          </a:stretch>
        </p:blipFill>
        <p:spPr>
          <a:xfrm>
            <a:off x="8153400" y="981075"/>
            <a:ext cx="3343275" cy="3347730"/>
          </a:xfrm>
        </p:spPr>
      </p:pic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50511F04-C063-43BF-86D9-34FFC7BF8D6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4" r="16714"/>
          <a:stretch>
            <a:fillRect/>
          </a:stretch>
        </p:blipFill>
        <p:spPr>
          <a:xfrm>
            <a:off x="4424362" y="981075"/>
            <a:ext cx="3343275" cy="3348038"/>
          </a:xfr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7156A11A-065B-4A75-B488-311C5167EF26}"/>
              </a:ext>
            </a:extLst>
          </p:cNvPr>
          <p:cNvGrpSpPr/>
          <p:nvPr/>
        </p:nvGrpSpPr>
        <p:grpSpPr>
          <a:xfrm>
            <a:off x="8145649" y="4488765"/>
            <a:ext cx="3358775" cy="1940773"/>
            <a:chOff x="685052" y="1295128"/>
            <a:chExt cx="2226160" cy="2560191"/>
          </a:xfrm>
        </p:grpSpPr>
        <p:sp>
          <p:nvSpPr>
            <p:cNvPr id="18" name="矩形 17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8B9A870B-4C14-4B64-879F-A1ADC1507AB1}"/>
                </a:ext>
              </a:extLst>
            </p:cNvPr>
            <p:cNvSpPr/>
            <p:nvPr/>
          </p:nvSpPr>
          <p:spPr>
            <a:xfrm>
              <a:off x="685052" y="1774110"/>
              <a:ext cx="2215887" cy="2081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1984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EF80D9CB-AFAB-4698-940B-147092CB7D66}"/>
                </a:ext>
              </a:extLst>
            </p:cNvPr>
            <p:cNvSpPr/>
            <p:nvPr/>
          </p:nvSpPr>
          <p:spPr>
            <a:xfrm>
              <a:off x="695325" y="1295131"/>
              <a:ext cx="2215887" cy="2542727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: 剪去单角 20">
              <a:extLst>
                <a:ext uri="{FF2B5EF4-FFF2-40B4-BE49-F238E27FC236}">
                  <a16:creationId xmlns:a16="http://schemas.microsoft.com/office/drawing/2014/main" id="{E776175C-7BEB-4899-BB6F-DFCD8D7A61F7}"/>
                </a:ext>
              </a:extLst>
            </p:cNvPr>
            <p:cNvSpPr/>
            <p:nvPr/>
          </p:nvSpPr>
          <p:spPr>
            <a:xfrm>
              <a:off x="695325" y="1295128"/>
              <a:ext cx="792343" cy="519870"/>
            </a:xfrm>
            <a:prstGeom prst="snip1Rect">
              <a:avLst>
                <a:gd name="adj" fmla="val 0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标题三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D8F004E-C69C-4CF3-871E-C09B150AC636}"/>
              </a:ext>
            </a:extLst>
          </p:cNvPr>
          <p:cNvGrpSpPr/>
          <p:nvPr/>
        </p:nvGrpSpPr>
        <p:grpSpPr>
          <a:xfrm>
            <a:off x="4412738" y="4488765"/>
            <a:ext cx="3358775" cy="1940773"/>
            <a:chOff x="685052" y="1295128"/>
            <a:chExt cx="2226160" cy="2560191"/>
          </a:xfrm>
        </p:grpSpPr>
        <p:sp>
          <p:nvSpPr>
            <p:cNvPr id="23" name="矩形 22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C79AEC3E-92C6-4D2E-B6D7-ACB82AA06575}"/>
                </a:ext>
              </a:extLst>
            </p:cNvPr>
            <p:cNvSpPr/>
            <p:nvPr/>
          </p:nvSpPr>
          <p:spPr>
            <a:xfrm>
              <a:off x="685052" y="1774110"/>
              <a:ext cx="2215887" cy="2081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1984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D9C8104D-BC19-4135-8EA4-5317A2404708}"/>
                </a:ext>
              </a:extLst>
            </p:cNvPr>
            <p:cNvSpPr/>
            <p:nvPr/>
          </p:nvSpPr>
          <p:spPr>
            <a:xfrm>
              <a:off x="695325" y="1295131"/>
              <a:ext cx="2215887" cy="2542727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矩形: 剪去单角 24">
              <a:extLst>
                <a:ext uri="{FF2B5EF4-FFF2-40B4-BE49-F238E27FC236}">
                  <a16:creationId xmlns:a16="http://schemas.microsoft.com/office/drawing/2014/main" id="{90D44EE5-D861-4090-8987-F9CE9F51C248}"/>
                </a:ext>
              </a:extLst>
            </p:cNvPr>
            <p:cNvSpPr/>
            <p:nvPr/>
          </p:nvSpPr>
          <p:spPr>
            <a:xfrm>
              <a:off x="695325" y="1295128"/>
              <a:ext cx="792343" cy="519870"/>
            </a:xfrm>
            <a:prstGeom prst="snip1Rect">
              <a:avLst>
                <a:gd name="adj" fmla="val 0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7929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78EF9A6-DAD0-4A23-BFE1-C018584B369F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四图四文型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1EA23C-4CD3-4E5A-AF2F-6C9D8F0E37EF}"/>
              </a:ext>
            </a:extLst>
          </p:cNvPr>
          <p:cNvGrpSpPr/>
          <p:nvPr/>
        </p:nvGrpSpPr>
        <p:grpSpPr>
          <a:xfrm>
            <a:off x="695325" y="3738849"/>
            <a:ext cx="2520001" cy="2611857"/>
            <a:chOff x="695325" y="1295128"/>
            <a:chExt cx="1670230" cy="2447004"/>
          </a:xfrm>
        </p:grpSpPr>
        <p:sp>
          <p:nvSpPr>
            <p:cNvPr id="6" name="矩形 5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6FDFA0D7-238E-49BD-8EE4-ABBFD943248D}"/>
                </a:ext>
              </a:extLst>
            </p:cNvPr>
            <p:cNvSpPr/>
            <p:nvPr/>
          </p:nvSpPr>
          <p:spPr>
            <a:xfrm>
              <a:off x="754200" y="1683946"/>
              <a:ext cx="1552480" cy="18529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1984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BD017B7D-071C-4D70-A8CA-92E853BD122E}"/>
                </a:ext>
              </a:extLst>
            </p:cNvPr>
            <p:cNvSpPr/>
            <p:nvPr/>
          </p:nvSpPr>
          <p:spPr>
            <a:xfrm>
              <a:off x="695326" y="1295131"/>
              <a:ext cx="1670229" cy="2447001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剪去单角 9">
              <a:extLst>
                <a:ext uri="{FF2B5EF4-FFF2-40B4-BE49-F238E27FC236}">
                  <a16:creationId xmlns:a16="http://schemas.microsoft.com/office/drawing/2014/main" id="{8E330202-D7E3-4B78-91CB-9968FA901B67}"/>
                </a:ext>
              </a:extLst>
            </p:cNvPr>
            <p:cNvSpPr/>
            <p:nvPr/>
          </p:nvSpPr>
          <p:spPr>
            <a:xfrm flipH="1">
              <a:off x="695325" y="1295128"/>
              <a:ext cx="792343" cy="354051"/>
            </a:xfrm>
            <a:prstGeom prst="snip1Rect">
              <a:avLst>
                <a:gd name="adj" fmla="val 0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标题一</a:t>
              </a:r>
            </a:p>
          </p:txBody>
        </p:sp>
      </p:grpSp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2416BA90-F79F-49F3-97A3-E48DD1F2AA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3" r="16743"/>
          <a:stretch>
            <a:fillRect/>
          </a:stretch>
        </p:blipFill>
        <p:spPr>
          <a:xfrm>
            <a:off x="3455988" y="998538"/>
            <a:ext cx="2520000" cy="2520000"/>
          </a:xfrm>
        </p:spPr>
      </p:pic>
      <p:pic>
        <p:nvPicPr>
          <p:cNvPr id="28" name="图片占位符 27">
            <a:extLst>
              <a:ext uri="{FF2B5EF4-FFF2-40B4-BE49-F238E27FC236}">
                <a16:creationId xmlns:a16="http://schemas.microsoft.com/office/drawing/2014/main" id="{B36BB1E9-EC29-4224-A391-C2EF7965F7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0" r="16720"/>
          <a:stretch>
            <a:fillRect/>
          </a:stretch>
        </p:blipFill>
        <p:spPr>
          <a:xfrm>
            <a:off x="8977313" y="998538"/>
            <a:ext cx="2519362" cy="2520950"/>
          </a:xfrm>
        </p:spPr>
      </p:pic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D1CF23B6-5084-4ECB-9A37-9F92FB28B2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2" r="21942"/>
          <a:stretch>
            <a:fillRect/>
          </a:stretch>
        </p:blipFill>
        <p:spPr>
          <a:xfrm>
            <a:off x="695325" y="998538"/>
            <a:ext cx="2520000" cy="2520000"/>
          </a:xfrm>
        </p:spPr>
      </p:pic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C1F06B09-0CFE-49BD-B2C9-A0A6ABF42DD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2" r="16742"/>
          <a:stretch>
            <a:fillRect/>
          </a:stretch>
        </p:blipFill>
        <p:spPr>
          <a:xfrm>
            <a:off x="6216651" y="998538"/>
            <a:ext cx="2520000" cy="2520000"/>
          </a:xfr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0536813C-CF0C-4FD6-9625-1D76E3938D31}"/>
              </a:ext>
            </a:extLst>
          </p:cNvPr>
          <p:cNvGrpSpPr/>
          <p:nvPr/>
        </p:nvGrpSpPr>
        <p:grpSpPr>
          <a:xfrm>
            <a:off x="3455774" y="3738849"/>
            <a:ext cx="2520001" cy="2611857"/>
            <a:chOff x="695325" y="1295128"/>
            <a:chExt cx="1670230" cy="2447004"/>
          </a:xfrm>
        </p:grpSpPr>
        <p:sp>
          <p:nvSpPr>
            <p:cNvPr id="30" name="矩形 29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6BC70BF3-6373-47E8-8329-0F853FB7616A}"/>
                </a:ext>
              </a:extLst>
            </p:cNvPr>
            <p:cNvSpPr/>
            <p:nvPr/>
          </p:nvSpPr>
          <p:spPr>
            <a:xfrm>
              <a:off x="754200" y="1683946"/>
              <a:ext cx="1552480" cy="18529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1984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3DCD73AC-9296-486D-912D-AE110EFEC126}"/>
                </a:ext>
              </a:extLst>
            </p:cNvPr>
            <p:cNvSpPr/>
            <p:nvPr/>
          </p:nvSpPr>
          <p:spPr>
            <a:xfrm>
              <a:off x="695326" y="1295131"/>
              <a:ext cx="1670229" cy="2447001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剪去单角 31">
              <a:extLst>
                <a:ext uri="{FF2B5EF4-FFF2-40B4-BE49-F238E27FC236}">
                  <a16:creationId xmlns:a16="http://schemas.microsoft.com/office/drawing/2014/main" id="{5AEB8A4E-BF25-40C7-9E0C-30615F813BB2}"/>
                </a:ext>
              </a:extLst>
            </p:cNvPr>
            <p:cNvSpPr/>
            <p:nvPr/>
          </p:nvSpPr>
          <p:spPr>
            <a:xfrm flipH="1">
              <a:off x="695325" y="1295128"/>
              <a:ext cx="792343" cy="354051"/>
            </a:xfrm>
            <a:prstGeom prst="snip1Rect">
              <a:avLst>
                <a:gd name="adj" fmla="val 0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标题二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57A3660-53A4-4865-B57A-CE0906C3F1C8}"/>
              </a:ext>
            </a:extLst>
          </p:cNvPr>
          <p:cNvGrpSpPr/>
          <p:nvPr/>
        </p:nvGrpSpPr>
        <p:grpSpPr>
          <a:xfrm>
            <a:off x="6216223" y="3738849"/>
            <a:ext cx="2520001" cy="2611857"/>
            <a:chOff x="695325" y="1295128"/>
            <a:chExt cx="1670230" cy="2447004"/>
          </a:xfrm>
        </p:grpSpPr>
        <p:sp>
          <p:nvSpPr>
            <p:cNvPr id="34" name="矩形 33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D740009A-1076-4F17-9528-5C47061BAEA8}"/>
                </a:ext>
              </a:extLst>
            </p:cNvPr>
            <p:cNvSpPr/>
            <p:nvPr/>
          </p:nvSpPr>
          <p:spPr>
            <a:xfrm>
              <a:off x="754200" y="1683946"/>
              <a:ext cx="1552480" cy="18529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1984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A42277CE-AA85-4169-B263-B437FF65D053}"/>
                </a:ext>
              </a:extLst>
            </p:cNvPr>
            <p:cNvSpPr/>
            <p:nvPr/>
          </p:nvSpPr>
          <p:spPr>
            <a:xfrm>
              <a:off x="695326" y="1295131"/>
              <a:ext cx="1670229" cy="2447001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矩形: 剪去单角 35">
              <a:extLst>
                <a:ext uri="{FF2B5EF4-FFF2-40B4-BE49-F238E27FC236}">
                  <a16:creationId xmlns:a16="http://schemas.microsoft.com/office/drawing/2014/main" id="{08E86F66-81DE-4DB0-AA1A-C091E5E69EC3}"/>
                </a:ext>
              </a:extLst>
            </p:cNvPr>
            <p:cNvSpPr/>
            <p:nvPr/>
          </p:nvSpPr>
          <p:spPr>
            <a:xfrm flipH="1">
              <a:off x="695325" y="1295128"/>
              <a:ext cx="792343" cy="354051"/>
            </a:xfrm>
            <a:prstGeom prst="snip1Rect">
              <a:avLst>
                <a:gd name="adj" fmla="val 0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标题三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409110F-0526-43A8-B7AA-1DC999672900}"/>
              </a:ext>
            </a:extLst>
          </p:cNvPr>
          <p:cNvGrpSpPr/>
          <p:nvPr/>
        </p:nvGrpSpPr>
        <p:grpSpPr>
          <a:xfrm>
            <a:off x="8976672" y="3738849"/>
            <a:ext cx="2520001" cy="2611857"/>
            <a:chOff x="695325" y="1295128"/>
            <a:chExt cx="1670230" cy="2447004"/>
          </a:xfrm>
        </p:grpSpPr>
        <p:sp>
          <p:nvSpPr>
            <p:cNvPr id="42" name="矩形 41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  <a:extLst>
                <a:ext uri="{FF2B5EF4-FFF2-40B4-BE49-F238E27FC236}">
                  <a16:creationId xmlns:a16="http://schemas.microsoft.com/office/drawing/2014/main" id="{21369FCA-C3E8-4E80-AE4B-C222155FE542}"/>
                </a:ext>
              </a:extLst>
            </p:cNvPr>
            <p:cNvSpPr/>
            <p:nvPr/>
          </p:nvSpPr>
          <p:spPr>
            <a:xfrm>
              <a:off x="754200" y="1683946"/>
              <a:ext cx="1552480" cy="18529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学校始建于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年被列为国家重点大学，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1984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年成为首批建立研究生院的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所大学之一。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67878F1-5426-4C48-A795-62AA7E7D8284}"/>
                </a:ext>
              </a:extLst>
            </p:cNvPr>
            <p:cNvSpPr/>
            <p:nvPr/>
          </p:nvSpPr>
          <p:spPr>
            <a:xfrm>
              <a:off x="695326" y="1295131"/>
              <a:ext cx="1670229" cy="2447001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73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矩形: 剪去单角 43">
              <a:extLst>
                <a:ext uri="{FF2B5EF4-FFF2-40B4-BE49-F238E27FC236}">
                  <a16:creationId xmlns:a16="http://schemas.microsoft.com/office/drawing/2014/main" id="{DB845E36-239F-41C5-A518-294F577AC6EF}"/>
                </a:ext>
              </a:extLst>
            </p:cNvPr>
            <p:cNvSpPr/>
            <p:nvPr/>
          </p:nvSpPr>
          <p:spPr>
            <a:xfrm flipH="1">
              <a:off x="695325" y="1295128"/>
              <a:ext cx="792343" cy="354051"/>
            </a:xfrm>
            <a:prstGeom prst="snip1Rect">
              <a:avLst>
                <a:gd name="adj" fmla="val 0"/>
              </a:avLst>
            </a:prstGeom>
            <a:solidFill>
              <a:srgbClr val="0735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492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2AC0E7-F180-4EF2-A417-BA8E415D27BE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简单时间轴</a:t>
            </a:r>
          </a:p>
        </p:txBody>
      </p:sp>
      <p:sp>
        <p:nvSpPr>
          <p:cNvPr id="53" name="矩形 52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EEE4A50C-33FA-4B12-AB86-B5AEF5CDA160}"/>
              </a:ext>
            </a:extLst>
          </p:cNvPr>
          <p:cNvSpPr/>
          <p:nvPr/>
        </p:nvSpPr>
        <p:spPr>
          <a:xfrm>
            <a:off x="621886" y="4270589"/>
            <a:ext cx="2546010" cy="2222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学校始建于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1984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9" name="矩形 68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468C20B2-41A2-4208-A656-12F29293D26A}"/>
              </a:ext>
            </a:extLst>
          </p:cNvPr>
          <p:cNvSpPr/>
          <p:nvPr/>
        </p:nvSpPr>
        <p:spPr>
          <a:xfrm>
            <a:off x="6058609" y="4270589"/>
            <a:ext cx="2546010" cy="2222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学校始建于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1984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0" name="矩形 69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56DB7160-C5F1-4C53-9735-60A31DCB8A4A}"/>
              </a:ext>
            </a:extLst>
          </p:cNvPr>
          <p:cNvSpPr/>
          <p:nvPr/>
        </p:nvSpPr>
        <p:spPr>
          <a:xfrm>
            <a:off x="3418058" y="1150632"/>
            <a:ext cx="2546010" cy="1857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学校始建于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1984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B4E5A994-B796-48CE-BAA6-40FDD87ABBEC}"/>
              </a:ext>
            </a:extLst>
          </p:cNvPr>
          <p:cNvSpPr/>
          <p:nvPr/>
        </p:nvSpPr>
        <p:spPr>
          <a:xfrm>
            <a:off x="8786946" y="1087181"/>
            <a:ext cx="2546010" cy="2222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学校始建于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1984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9BFFC44-7847-4B10-B18B-2F7D13031817}"/>
              </a:ext>
            </a:extLst>
          </p:cNvPr>
          <p:cNvCxnSpPr/>
          <p:nvPr/>
        </p:nvCxnSpPr>
        <p:spPr>
          <a:xfrm>
            <a:off x="0" y="3580108"/>
            <a:ext cx="12192000" cy="0"/>
          </a:xfrm>
          <a:prstGeom prst="line">
            <a:avLst/>
          </a:prstGeom>
          <a:ln w="254000">
            <a:solidFill>
              <a:srgbClr val="A2A5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31">
            <a:extLst>
              <a:ext uri="{FF2B5EF4-FFF2-40B4-BE49-F238E27FC236}">
                <a16:creationId xmlns:a16="http://schemas.microsoft.com/office/drawing/2014/main" id="{BDADD113-F4DB-49F5-99D9-107F7F3FA203}"/>
              </a:ext>
            </a:extLst>
          </p:cNvPr>
          <p:cNvGrpSpPr/>
          <p:nvPr/>
        </p:nvGrpSpPr>
        <p:grpSpPr>
          <a:xfrm>
            <a:off x="1380995" y="3074153"/>
            <a:ext cx="1011909" cy="1011909"/>
            <a:chOff x="1039855" y="2790169"/>
            <a:chExt cx="2160000" cy="2160000"/>
          </a:xfrm>
        </p:grpSpPr>
        <p:sp>
          <p:nvSpPr>
            <p:cNvPr id="60" name="菱形 59">
              <a:extLst>
                <a:ext uri="{FF2B5EF4-FFF2-40B4-BE49-F238E27FC236}">
                  <a16:creationId xmlns:a16="http://schemas.microsoft.com/office/drawing/2014/main" id="{91EBE9D0-B66C-4DFE-B49D-B626AF5626E5}"/>
                </a:ext>
              </a:extLst>
            </p:cNvPr>
            <p:cNvSpPr/>
            <p:nvPr/>
          </p:nvSpPr>
          <p:spPr>
            <a:xfrm>
              <a:off x="1039855" y="2790169"/>
              <a:ext cx="2160000" cy="2160000"/>
            </a:xfrm>
            <a:prstGeom prst="diamond">
              <a:avLst/>
            </a:prstGeom>
            <a:solidFill>
              <a:srgbClr val="1E3964"/>
            </a:solidFill>
            <a:ln w="254000" cap="sq">
              <a:solidFill>
                <a:srgbClr val="1E396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1" name="safe-shield-protection_69938">
              <a:extLst>
                <a:ext uri="{FF2B5EF4-FFF2-40B4-BE49-F238E27FC236}">
                  <a16:creationId xmlns:a16="http://schemas.microsoft.com/office/drawing/2014/main" id="{1E19AC8C-B35B-4F49-82CD-E6F83DC644A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55296" y="3416037"/>
              <a:ext cx="960783" cy="959467"/>
            </a:xfrm>
            <a:custGeom>
              <a:avLst/>
              <a:gdLst>
                <a:gd name="T0" fmla="*/ 455839 w 606244"/>
                <a:gd name="T1" fmla="*/ 455839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600116 w 606244"/>
                <a:gd name="T11" fmla="*/ 600116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600116 w 606244"/>
                <a:gd name="T17" fmla="*/ 600116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600116 w 606244"/>
                <a:gd name="T33" fmla="*/ 600116 w 606244"/>
                <a:gd name="T34" fmla="*/ 600116 w 606244"/>
                <a:gd name="T35" fmla="*/ 600116 w 606244"/>
                <a:gd name="T36" fmla="*/ 600116 w 606244"/>
                <a:gd name="T37" fmla="*/ 600116 w 606244"/>
                <a:gd name="T38" fmla="*/ 600116 w 606244"/>
                <a:gd name="T39" fmla="*/ 600116 w 606244"/>
                <a:gd name="T40" fmla="*/ 600116 w 606244"/>
                <a:gd name="T41" fmla="*/ 600116 w 606244"/>
                <a:gd name="T42" fmla="*/ 600116 w 606244"/>
                <a:gd name="T43" fmla="*/ 600116 w 606244"/>
                <a:gd name="T44" fmla="*/ 600116 w 606244"/>
                <a:gd name="T45" fmla="*/ 600116 w 606244"/>
                <a:gd name="T46" fmla="*/ 600116 w 606244"/>
                <a:gd name="T47" fmla="*/ 600116 w 606244"/>
                <a:gd name="T48" fmla="*/ 600116 w 606244"/>
                <a:gd name="T49" fmla="*/ 600116 w 606244"/>
                <a:gd name="T50" fmla="*/ 600116 w 606244"/>
                <a:gd name="T51" fmla="*/ 600116 w 606244"/>
                <a:gd name="T52" fmla="*/ 600116 w 606244"/>
                <a:gd name="T53" fmla="*/ 600116 w 606244"/>
                <a:gd name="T54" fmla="*/ 600116 w 606244"/>
                <a:gd name="T55" fmla="*/ 600116 w 606244"/>
                <a:gd name="T56" fmla="*/ 600116 w 606244"/>
                <a:gd name="T57" fmla="*/ 600116 w 606244"/>
                <a:gd name="T58" fmla="*/ 600116 w 606244"/>
                <a:gd name="T59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977" h="12978">
                  <a:moveTo>
                    <a:pt x="12408" y="128"/>
                  </a:moveTo>
                  <a:lnTo>
                    <a:pt x="11055" y="744"/>
                  </a:lnTo>
                  <a:cubicBezTo>
                    <a:pt x="10968" y="784"/>
                    <a:pt x="10888" y="839"/>
                    <a:pt x="10820" y="907"/>
                  </a:cubicBezTo>
                  <a:lnTo>
                    <a:pt x="8615" y="3114"/>
                  </a:lnTo>
                  <a:lnTo>
                    <a:pt x="1020" y="2203"/>
                  </a:lnTo>
                  <a:cubicBezTo>
                    <a:pt x="883" y="2187"/>
                    <a:pt x="744" y="2234"/>
                    <a:pt x="647" y="2332"/>
                  </a:cubicBezTo>
                  <a:lnTo>
                    <a:pt x="224" y="2755"/>
                  </a:lnTo>
                  <a:cubicBezTo>
                    <a:pt x="0" y="2979"/>
                    <a:pt x="69" y="3358"/>
                    <a:pt x="359" y="3487"/>
                  </a:cubicBezTo>
                  <a:lnTo>
                    <a:pt x="5801" y="5927"/>
                  </a:lnTo>
                  <a:lnTo>
                    <a:pt x="4239" y="7490"/>
                  </a:lnTo>
                  <a:lnTo>
                    <a:pt x="1509" y="7490"/>
                  </a:lnTo>
                  <a:cubicBezTo>
                    <a:pt x="1389" y="7490"/>
                    <a:pt x="1275" y="7538"/>
                    <a:pt x="1189" y="7622"/>
                  </a:cubicBezTo>
                  <a:lnTo>
                    <a:pt x="961" y="7851"/>
                  </a:lnTo>
                  <a:cubicBezTo>
                    <a:pt x="735" y="8078"/>
                    <a:pt x="809" y="8460"/>
                    <a:pt x="1103" y="8586"/>
                  </a:cubicBezTo>
                  <a:lnTo>
                    <a:pt x="3405" y="9572"/>
                  </a:lnTo>
                  <a:lnTo>
                    <a:pt x="4392" y="11875"/>
                  </a:lnTo>
                  <a:cubicBezTo>
                    <a:pt x="4517" y="12168"/>
                    <a:pt x="4901" y="12243"/>
                    <a:pt x="5127" y="12016"/>
                  </a:cubicBezTo>
                  <a:lnTo>
                    <a:pt x="5356" y="11787"/>
                  </a:lnTo>
                  <a:cubicBezTo>
                    <a:pt x="5441" y="11702"/>
                    <a:pt x="5488" y="11587"/>
                    <a:pt x="5488" y="11467"/>
                  </a:cubicBezTo>
                  <a:lnTo>
                    <a:pt x="5488" y="8738"/>
                  </a:lnTo>
                  <a:lnTo>
                    <a:pt x="7051" y="7175"/>
                  </a:lnTo>
                  <a:lnTo>
                    <a:pt x="9491" y="12619"/>
                  </a:lnTo>
                  <a:cubicBezTo>
                    <a:pt x="9620" y="12908"/>
                    <a:pt x="9999" y="12978"/>
                    <a:pt x="10223" y="12754"/>
                  </a:cubicBezTo>
                  <a:lnTo>
                    <a:pt x="10645" y="12331"/>
                  </a:lnTo>
                  <a:cubicBezTo>
                    <a:pt x="10744" y="12232"/>
                    <a:pt x="10791" y="12095"/>
                    <a:pt x="10775" y="11958"/>
                  </a:cubicBezTo>
                  <a:lnTo>
                    <a:pt x="9863" y="4363"/>
                  </a:lnTo>
                  <a:lnTo>
                    <a:pt x="12069" y="2156"/>
                  </a:lnTo>
                  <a:cubicBezTo>
                    <a:pt x="12137" y="2088"/>
                    <a:pt x="12192" y="2010"/>
                    <a:pt x="12232" y="1922"/>
                  </a:cubicBezTo>
                  <a:lnTo>
                    <a:pt x="12848" y="568"/>
                  </a:lnTo>
                  <a:cubicBezTo>
                    <a:pt x="12977" y="290"/>
                    <a:pt x="12689" y="0"/>
                    <a:pt x="12408" y="1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5A1FFABA-EA20-4817-97AB-BFA7B877CD1B}"/>
              </a:ext>
            </a:extLst>
          </p:cNvPr>
          <p:cNvSpPr txBox="1"/>
          <p:nvPr/>
        </p:nvSpPr>
        <p:spPr>
          <a:xfrm>
            <a:off x="1180069" y="2198447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1E3964"/>
                </a:solidFill>
                <a:latin typeface="+mn-ea"/>
              </a:rPr>
              <a:t>2016</a:t>
            </a:r>
            <a:r>
              <a:rPr lang="zh-CN" altLang="en-US" sz="2800" b="1" dirty="0">
                <a:solidFill>
                  <a:srgbClr val="1E3964"/>
                </a:solidFill>
                <a:latin typeface="+mn-ea"/>
              </a:rPr>
              <a:t>年</a:t>
            </a:r>
          </a:p>
        </p:txBody>
      </p:sp>
      <p:grpSp>
        <p:nvGrpSpPr>
          <p:cNvPr id="62" name="Group 31">
            <a:extLst>
              <a:ext uri="{FF2B5EF4-FFF2-40B4-BE49-F238E27FC236}">
                <a16:creationId xmlns:a16="http://schemas.microsoft.com/office/drawing/2014/main" id="{58712004-020C-4279-B618-FBC239771BB0}"/>
              </a:ext>
            </a:extLst>
          </p:cNvPr>
          <p:cNvGrpSpPr/>
          <p:nvPr/>
        </p:nvGrpSpPr>
        <p:grpSpPr>
          <a:xfrm>
            <a:off x="4150390" y="3086147"/>
            <a:ext cx="1011909" cy="1011909"/>
            <a:chOff x="1039855" y="2790169"/>
            <a:chExt cx="2160000" cy="2160000"/>
          </a:xfrm>
        </p:grpSpPr>
        <p:sp>
          <p:nvSpPr>
            <p:cNvPr id="63" name="菱形 62">
              <a:extLst>
                <a:ext uri="{FF2B5EF4-FFF2-40B4-BE49-F238E27FC236}">
                  <a16:creationId xmlns:a16="http://schemas.microsoft.com/office/drawing/2014/main" id="{1EA90405-C87F-4B3F-BD93-51D15C3A81AD}"/>
                </a:ext>
              </a:extLst>
            </p:cNvPr>
            <p:cNvSpPr/>
            <p:nvPr/>
          </p:nvSpPr>
          <p:spPr>
            <a:xfrm>
              <a:off x="1039855" y="2790169"/>
              <a:ext cx="2160000" cy="2160000"/>
            </a:xfrm>
            <a:prstGeom prst="diamond">
              <a:avLst/>
            </a:prstGeom>
            <a:solidFill>
              <a:srgbClr val="0836BF"/>
            </a:solidFill>
            <a:ln w="254000" cap="sq">
              <a:solidFill>
                <a:srgbClr val="0836B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4" name="safe-shield-protection_69938">
              <a:extLst>
                <a:ext uri="{FF2B5EF4-FFF2-40B4-BE49-F238E27FC236}">
                  <a16:creationId xmlns:a16="http://schemas.microsoft.com/office/drawing/2014/main" id="{7808BF10-FF10-4697-8434-327649A400E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55296" y="3416104"/>
              <a:ext cx="960783" cy="959333"/>
            </a:xfrm>
            <a:custGeom>
              <a:avLst/>
              <a:gdLst>
                <a:gd name="connsiteX0" fmla="*/ 303925 w 607850"/>
                <a:gd name="connsiteY0" fmla="*/ 251707 h 606933"/>
                <a:gd name="connsiteX1" fmla="*/ 355791 w 607850"/>
                <a:gd name="connsiteY1" fmla="*/ 303538 h 606933"/>
                <a:gd name="connsiteX2" fmla="*/ 303925 w 607850"/>
                <a:gd name="connsiteY2" fmla="*/ 355369 h 606933"/>
                <a:gd name="connsiteX3" fmla="*/ 252059 w 607850"/>
                <a:gd name="connsiteY3" fmla="*/ 303538 h 606933"/>
                <a:gd name="connsiteX4" fmla="*/ 303925 w 607850"/>
                <a:gd name="connsiteY4" fmla="*/ 251707 h 606933"/>
                <a:gd name="connsiteX5" fmla="*/ 303925 w 607850"/>
                <a:gd name="connsiteY5" fmla="*/ 214285 h 606933"/>
                <a:gd name="connsiteX6" fmla="*/ 214609 w 607850"/>
                <a:gd name="connsiteY6" fmla="*/ 303466 h 606933"/>
                <a:gd name="connsiteX7" fmla="*/ 303925 w 607850"/>
                <a:gd name="connsiteY7" fmla="*/ 392648 h 606933"/>
                <a:gd name="connsiteX8" fmla="*/ 393241 w 607850"/>
                <a:gd name="connsiteY8" fmla="*/ 303466 h 606933"/>
                <a:gd name="connsiteX9" fmla="*/ 303925 w 607850"/>
                <a:gd name="connsiteY9" fmla="*/ 214285 h 606933"/>
                <a:gd name="connsiteX10" fmla="*/ 271945 w 607850"/>
                <a:gd name="connsiteY10" fmla="*/ 0 h 606933"/>
                <a:gd name="connsiteX11" fmla="*/ 335905 w 607850"/>
                <a:gd name="connsiteY11" fmla="*/ 0 h 606933"/>
                <a:gd name="connsiteX12" fmla="*/ 381249 w 607850"/>
                <a:gd name="connsiteY12" fmla="*/ 45161 h 606933"/>
                <a:gd name="connsiteX13" fmla="*/ 381249 w 607850"/>
                <a:gd name="connsiteY13" fmla="*/ 114498 h 606933"/>
                <a:gd name="connsiteX14" fmla="*/ 383076 w 607850"/>
                <a:gd name="connsiteY14" fmla="*/ 115297 h 606933"/>
                <a:gd name="connsiteX15" fmla="*/ 432188 w 607850"/>
                <a:gd name="connsiteY15" fmla="*/ 66259 h 606933"/>
                <a:gd name="connsiteX16" fmla="*/ 464283 w 607850"/>
                <a:gd name="connsiteY16" fmla="*/ 53030 h 606933"/>
                <a:gd name="connsiteX17" fmla="*/ 496263 w 607850"/>
                <a:gd name="connsiteY17" fmla="*/ 66259 h 606933"/>
                <a:gd name="connsiteX18" fmla="*/ 541492 w 607850"/>
                <a:gd name="connsiteY18" fmla="*/ 111419 h 606933"/>
                <a:gd name="connsiteX19" fmla="*/ 554740 w 607850"/>
                <a:gd name="connsiteY19" fmla="*/ 143465 h 606933"/>
                <a:gd name="connsiteX20" fmla="*/ 541492 w 607850"/>
                <a:gd name="connsiteY20" fmla="*/ 175397 h 606933"/>
                <a:gd name="connsiteX21" fmla="*/ 492379 w 607850"/>
                <a:gd name="connsiteY21" fmla="*/ 224435 h 606933"/>
                <a:gd name="connsiteX22" fmla="*/ 493179 w 607850"/>
                <a:gd name="connsiteY22" fmla="*/ 226374 h 606933"/>
                <a:gd name="connsiteX23" fmla="*/ 562621 w 607850"/>
                <a:gd name="connsiteY23" fmla="*/ 226374 h 606933"/>
                <a:gd name="connsiteX24" fmla="*/ 607850 w 607850"/>
                <a:gd name="connsiteY24" fmla="*/ 271535 h 606933"/>
                <a:gd name="connsiteX25" fmla="*/ 607850 w 607850"/>
                <a:gd name="connsiteY25" fmla="*/ 335398 h 606933"/>
                <a:gd name="connsiteX26" fmla="*/ 594601 w 607850"/>
                <a:gd name="connsiteY26" fmla="*/ 367330 h 606933"/>
                <a:gd name="connsiteX27" fmla="*/ 562621 w 607850"/>
                <a:gd name="connsiteY27" fmla="*/ 380559 h 606933"/>
                <a:gd name="connsiteX28" fmla="*/ 493179 w 607850"/>
                <a:gd name="connsiteY28" fmla="*/ 380559 h 606933"/>
                <a:gd name="connsiteX29" fmla="*/ 492379 w 607850"/>
                <a:gd name="connsiteY29" fmla="*/ 382498 h 606933"/>
                <a:gd name="connsiteX30" fmla="*/ 541492 w 607850"/>
                <a:gd name="connsiteY30" fmla="*/ 431536 h 606933"/>
                <a:gd name="connsiteX31" fmla="*/ 541492 w 607850"/>
                <a:gd name="connsiteY31" fmla="*/ 495514 h 606933"/>
                <a:gd name="connsiteX32" fmla="*/ 496263 w 607850"/>
                <a:gd name="connsiteY32" fmla="*/ 540674 h 606933"/>
                <a:gd name="connsiteX33" fmla="*/ 464283 w 607850"/>
                <a:gd name="connsiteY33" fmla="*/ 553903 h 606933"/>
                <a:gd name="connsiteX34" fmla="*/ 432188 w 607850"/>
                <a:gd name="connsiteY34" fmla="*/ 540674 h 606933"/>
                <a:gd name="connsiteX35" fmla="*/ 383190 w 607850"/>
                <a:gd name="connsiteY35" fmla="*/ 491636 h 606933"/>
                <a:gd name="connsiteX36" fmla="*/ 381249 w 607850"/>
                <a:gd name="connsiteY36" fmla="*/ 492435 h 606933"/>
                <a:gd name="connsiteX37" fmla="*/ 381249 w 607850"/>
                <a:gd name="connsiteY37" fmla="*/ 561772 h 606933"/>
                <a:gd name="connsiteX38" fmla="*/ 335905 w 607850"/>
                <a:gd name="connsiteY38" fmla="*/ 606933 h 606933"/>
                <a:gd name="connsiteX39" fmla="*/ 271945 w 607850"/>
                <a:gd name="connsiteY39" fmla="*/ 606933 h 606933"/>
                <a:gd name="connsiteX40" fmla="*/ 226716 w 607850"/>
                <a:gd name="connsiteY40" fmla="*/ 561772 h 606933"/>
                <a:gd name="connsiteX41" fmla="*/ 226716 w 607850"/>
                <a:gd name="connsiteY41" fmla="*/ 492435 h 606933"/>
                <a:gd name="connsiteX42" fmla="*/ 224775 w 607850"/>
                <a:gd name="connsiteY42" fmla="*/ 491636 h 606933"/>
                <a:gd name="connsiteX43" fmla="*/ 175662 w 607850"/>
                <a:gd name="connsiteY43" fmla="*/ 540674 h 606933"/>
                <a:gd name="connsiteX44" fmla="*/ 143682 w 607850"/>
                <a:gd name="connsiteY44" fmla="*/ 553903 h 606933"/>
                <a:gd name="connsiteX45" fmla="*/ 111588 w 607850"/>
                <a:gd name="connsiteY45" fmla="*/ 540674 h 606933"/>
                <a:gd name="connsiteX46" fmla="*/ 66359 w 607850"/>
                <a:gd name="connsiteY46" fmla="*/ 495514 h 606933"/>
                <a:gd name="connsiteX47" fmla="*/ 66473 w 607850"/>
                <a:gd name="connsiteY47" fmla="*/ 431536 h 606933"/>
                <a:gd name="connsiteX48" fmla="*/ 115471 w 607850"/>
                <a:gd name="connsiteY48" fmla="*/ 382612 h 606933"/>
                <a:gd name="connsiteX49" fmla="*/ 114672 w 607850"/>
                <a:gd name="connsiteY49" fmla="*/ 380673 h 606933"/>
                <a:gd name="connsiteX50" fmla="*/ 45229 w 607850"/>
                <a:gd name="connsiteY50" fmla="*/ 380673 h 606933"/>
                <a:gd name="connsiteX51" fmla="*/ 0 w 607850"/>
                <a:gd name="connsiteY51" fmla="*/ 335398 h 606933"/>
                <a:gd name="connsiteX52" fmla="*/ 0 w 607850"/>
                <a:gd name="connsiteY52" fmla="*/ 271535 h 606933"/>
                <a:gd name="connsiteX53" fmla="*/ 45229 w 607850"/>
                <a:gd name="connsiteY53" fmla="*/ 226374 h 606933"/>
                <a:gd name="connsiteX54" fmla="*/ 114672 w 607850"/>
                <a:gd name="connsiteY54" fmla="*/ 226374 h 606933"/>
                <a:gd name="connsiteX55" fmla="*/ 115471 w 607850"/>
                <a:gd name="connsiteY55" fmla="*/ 224435 h 606933"/>
                <a:gd name="connsiteX56" fmla="*/ 66359 w 607850"/>
                <a:gd name="connsiteY56" fmla="*/ 175397 h 606933"/>
                <a:gd name="connsiteX57" fmla="*/ 66359 w 607850"/>
                <a:gd name="connsiteY57" fmla="*/ 111419 h 606933"/>
                <a:gd name="connsiteX58" fmla="*/ 111588 w 607850"/>
                <a:gd name="connsiteY58" fmla="*/ 66259 h 606933"/>
                <a:gd name="connsiteX59" fmla="*/ 143682 w 607850"/>
                <a:gd name="connsiteY59" fmla="*/ 53030 h 606933"/>
                <a:gd name="connsiteX60" fmla="*/ 175662 w 607850"/>
                <a:gd name="connsiteY60" fmla="*/ 66373 h 606933"/>
                <a:gd name="connsiteX61" fmla="*/ 224775 w 607850"/>
                <a:gd name="connsiteY61" fmla="*/ 115297 h 606933"/>
                <a:gd name="connsiteX62" fmla="*/ 226716 w 607850"/>
                <a:gd name="connsiteY62" fmla="*/ 114498 h 606933"/>
                <a:gd name="connsiteX63" fmla="*/ 226716 w 607850"/>
                <a:gd name="connsiteY63" fmla="*/ 45161 h 606933"/>
                <a:gd name="connsiteX64" fmla="*/ 271945 w 607850"/>
                <a:gd name="connsiteY64" fmla="*/ 0 h 60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7850" h="606933">
                  <a:moveTo>
                    <a:pt x="303925" y="251707"/>
                  </a:moveTo>
                  <a:cubicBezTo>
                    <a:pt x="332570" y="251707"/>
                    <a:pt x="355791" y="274913"/>
                    <a:pt x="355791" y="303538"/>
                  </a:cubicBezTo>
                  <a:cubicBezTo>
                    <a:pt x="355791" y="332163"/>
                    <a:pt x="332570" y="355369"/>
                    <a:pt x="303925" y="355369"/>
                  </a:cubicBezTo>
                  <a:cubicBezTo>
                    <a:pt x="275280" y="355369"/>
                    <a:pt x="252059" y="332163"/>
                    <a:pt x="252059" y="303538"/>
                  </a:cubicBezTo>
                  <a:cubicBezTo>
                    <a:pt x="252059" y="274913"/>
                    <a:pt x="275280" y="251707"/>
                    <a:pt x="303925" y="251707"/>
                  </a:cubicBezTo>
                  <a:close/>
                  <a:moveTo>
                    <a:pt x="303925" y="214285"/>
                  </a:moveTo>
                  <a:cubicBezTo>
                    <a:pt x="254699" y="214285"/>
                    <a:pt x="214609" y="254314"/>
                    <a:pt x="214609" y="303466"/>
                  </a:cubicBezTo>
                  <a:cubicBezTo>
                    <a:pt x="214609" y="352619"/>
                    <a:pt x="254699" y="392648"/>
                    <a:pt x="303925" y="392648"/>
                  </a:cubicBezTo>
                  <a:cubicBezTo>
                    <a:pt x="353152" y="392648"/>
                    <a:pt x="393241" y="352619"/>
                    <a:pt x="393241" y="303466"/>
                  </a:cubicBezTo>
                  <a:cubicBezTo>
                    <a:pt x="393241" y="254314"/>
                    <a:pt x="353152" y="214285"/>
                    <a:pt x="303925" y="214285"/>
                  </a:cubicBezTo>
                  <a:close/>
                  <a:moveTo>
                    <a:pt x="271945" y="0"/>
                  </a:moveTo>
                  <a:lnTo>
                    <a:pt x="335905" y="0"/>
                  </a:lnTo>
                  <a:cubicBezTo>
                    <a:pt x="360918" y="0"/>
                    <a:pt x="381249" y="20300"/>
                    <a:pt x="381249" y="45161"/>
                  </a:cubicBezTo>
                  <a:lnTo>
                    <a:pt x="381249" y="114498"/>
                  </a:lnTo>
                  <a:cubicBezTo>
                    <a:pt x="381820" y="114841"/>
                    <a:pt x="382505" y="115069"/>
                    <a:pt x="383076" y="115297"/>
                  </a:cubicBezTo>
                  <a:lnTo>
                    <a:pt x="432188" y="66259"/>
                  </a:lnTo>
                  <a:cubicBezTo>
                    <a:pt x="440754" y="57819"/>
                    <a:pt x="452176" y="53030"/>
                    <a:pt x="464283" y="53030"/>
                  </a:cubicBezTo>
                  <a:cubicBezTo>
                    <a:pt x="476389" y="53030"/>
                    <a:pt x="487696" y="57819"/>
                    <a:pt x="496263" y="66259"/>
                  </a:cubicBezTo>
                  <a:lnTo>
                    <a:pt x="541492" y="111419"/>
                  </a:lnTo>
                  <a:cubicBezTo>
                    <a:pt x="550058" y="119972"/>
                    <a:pt x="554740" y="131377"/>
                    <a:pt x="554740" y="143465"/>
                  </a:cubicBezTo>
                  <a:cubicBezTo>
                    <a:pt x="554740" y="155554"/>
                    <a:pt x="550058" y="166844"/>
                    <a:pt x="541492" y="175397"/>
                  </a:cubicBezTo>
                  <a:lnTo>
                    <a:pt x="492379" y="224435"/>
                  </a:lnTo>
                  <a:cubicBezTo>
                    <a:pt x="492608" y="225005"/>
                    <a:pt x="492950" y="225690"/>
                    <a:pt x="493179" y="226374"/>
                  </a:cubicBezTo>
                  <a:lnTo>
                    <a:pt x="562621" y="226374"/>
                  </a:lnTo>
                  <a:cubicBezTo>
                    <a:pt x="587520" y="226374"/>
                    <a:pt x="607850" y="246673"/>
                    <a:pt x="607850" y="271535"/>
                  </a:cubicBezTo>
                  <a:lnTo>
                    <a:pt x="607850" y="335398"/>
                  </a:lnTo>
                  <a:cubicBezTo>
                    <a:pt x="607850" y="347487"/>
                    <a:pt x="603167" y="358891"/>
                    <a:pt x="594601" y="367330"/>
                  </a:cubicBezTo>
                  <a:cubicBezTo>
                    <a:pt x="586035" y="375883"/>
                    <a:pt x="574728" y="380559"/>
                    <a:pt x="562621" y="380559"/>
                  </a:cubicBezTo>
                  <a:lnTo>
                    <a:pt x="493179" y="380559"/>
                  </a:lnTo>
                  <a:cubicBezTo>
                    <a:pt x="492950" y="381243"/>
                    <a:pt x="492608" y="381928"/>
                    <a:pt x="492379" y="382498"/>
                  </a:cubicBezTo>
                  <a:lnTo>
                    <a:pt x="541492" y="431536"/>
                  </a:lnTo>
                  <a:cubicBezTo>
                    <a:pt x="559081" y="449213"/>
                    <a:pt x="559081" y="477837"/>
                    <a:pt x="541492" y="495514"/>
                  </a:cubicBezTo>
                  <a:lnTo>
                    <a:pt x="496263" y="540674"/>
                  </a:lnTo>
                  <a:cubicBezTo>
                    <a:pt x="487696" y="549228"/>
                    <a:pt x="476275" y="553903"/>
                    <a:pt x="464283" y="553903"/>
                  </a:cubicBezTo>
                  <a:cubicBezTo>
                    <a:pt x="452176" y="553903"/>
                    <a:pt x="440754" y="549228"/>
                    <a:pt x="432188" y="540674"/>
                  </a:cubicBezTo>
                  <a:lnTo>
                    <a:pt x="383190" y="491636"/>
                  </a:lnTo>
                  <a:cubicBezTo>
                    <a:pt x="382505" y="491864"/>
                    <a:pt x="381820" y="492206"/>
                    <a:pt x="381249" y="492435"/>
                  </a:cubicBezTo>
                  <a:lnTo>
                    <a:pt x="381249" y="561772"/>
                  </a:lnTo>
                  <a:cubicBezTo>
                    <a:pt x="381249" y="586634"/>
                    <a:pt x="360918" y="606933"/>
                    <a:pt x="335905" y="606933"/>
                  </a:cubicBezTo>
                  <a:lnTo>
                    <a:pt x="271945" y="606933"/>
                  </a:lnTo>
                  <a:cubicBezTo>
                    <a:pt x="247046" y="606933"/>
                    <a:pt x="226716" y="586634"/>
                    <a:pt x="226716" y="561772"/>
                  </a:cubicBezTo>
                  <a:lnTo>
                    <a:pt x="226716" y="492435"/>
                  </a:lnTo>
                  <a:cubicBezTo>
                    <a:pt x="226031" y="492206"/>
                    <a:pt x="225346" y="491864"/>
                    <a:pt x="224775" y="491636"/>
                  </a:cubicBezTo>
                  <a:lnTo>
                    <a:pt x="175662" y="540674"/>
                  </a:lnTo>
                  <a:cubicBezTo>
                    <a:pt x="167096" y="549228"/>
                    <a:pt x="155789" y="553903"/>
                    <a:pt x="143682" y="553903"/>
                  </a:cubicBezTo>
                  <a:cubicBezTo>
                    <a:pt x="131575" y="553903"/>
                    <a:pt x="120154" y="549228"/>
                    <a:pt x="111588" y="540674"/>
                  </a:cubicBezTo>
                  <a:lnTo>
                    <a:pt x="66359" y="495514"/>
                  </a:lnTo>
                  <a:cubicBezTo>
                    <a:pt x="48770" y="477837"/>
                    <a:pt x="48770" y="449213"/>
                    <a:pt x="66473" y="431536"/>
                  </a:cubicBezTo>
                  <a:lnTo>
                    <a:pt x="115471" y="382612"/>
                  </a:lnTo>
                  <a:cubicBezTo>
                    <a:pt x="115243" y="381928"/>
                    <a:pt x="115014" y="381243"/>
                    <a:pt x="114672" y="380673"/>
                  </a:cubicBezTo>
                  <a:lnTo>
                    <a:pt x="45229" y="380673"/>
                  </a:lnTo>
                  <a:cubicBezTo>
                    <a:pt x="20330" y="380673"/>
                    <a:pt x="0" y="360374"/>
                    <a:pt x="0" y="335398"/>
                  </a:cubicBezTo>
                  <a:lnTo>
                    <a:pt x="0" y="271535"/>
                  </a:lnTo>
                  <a:cubicBezTo>
                    <a:pt x="0" y="246673"/>
                    <a:pt x="20330" y="226374"/>
                    <a:pt x="45229" y="226374"/>
                  </a:cubicBezTo>
                  <a:lnTo>
                    <a:pt x="114672" y="226374"/>
                  </a:lnTo>
                  <a:cubicBezTo>
                    <a:pt x="115014" y="225690"/>
                    <a:pt x="115243" y="225005"/>
                    <a:pt x="115471" y="224435"/>
                  </a:cubicBezTo>
                  <a:lnTo>
                    <a:pt x="66359" y="175397"/>
                  </a:lnTo>
                  <a:cubicBezTo>
                    <a:pt x="48770" y="157720"/>
                    <a:pt x="48770" y="129096"/>
                    <a:pt x="66359" y="111419"/>
                  </a:cubicBezTo>
                  <a:lnTo>
                    <a:pt x="111588" y="66259"/>
                  </a:lnTo>
                  <a:cubicBezTo>
                    <a:pt x="120154" y="57819"/>
                    <a:pt x="131575" y="53030"/>
                    <a:pt x="143682" y="53030"/>
                  </a:cubicBezTo>
                  <a:cubicBezTo>
                    <a:pt x="155675" y="53030"/>
                    <a:pt x="167096" y="57819"/>
                    <a:pt x="175662" y="66373"/>
                  </a:cubicBezTo>
                  <a:lnTo>
                    <a:pt x="224775" y="115297"/>
                  </a:lnTo>
                  <a:cubicBezTo>
                    <a:pt x="225346" y="115069"/>
                    <a:pt x="226031" y="114841"/>
                    <a:pt x="226716" y="114498"/>
                  </a:cubicBezTo>
                  <a:lnTo>
                    <a:pt x="226716" y="45161"/>
                  </a:lnTo>
                  <a:cubicBezTo>
                    <a:pt x="226716" y="20300"/>
                    <a:pt x="247046" y="0"/>
                    <a:pt x="27194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85EA682B-C763-4E5A-8F0E-4A3B0664DA7A}"/>
              </a:ext>
            </a:extLst>
          </p:cNvPr>
          <p:cNvSpPr txBox="1"/>
          <p:nvPr/>
        </p:nvSpPr>
        <p:spPr>
          <a:xfrm>
            <a:off x="3942046" y="4568987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836BF"/>
                </a:solidFill>
                <a:latin typeface="+mn-ea"/>
              </a:rPr>
              <a:t>2017</a:t>
            </a:r>
            <a:r>
              <a:rPr lang="zh-CN" altLang="en-US" sz="2800" b="1" dirty="0">
                <a:solidFill>
                  <a:srgbClr val="0836BF"/>
                </a:solidFill>
                <a:latin typeface="+mn-ea"/>
              </a:rPr>
              <a:t>年</a:t>
            </a:r>
          </a:p>
        </p:txBody>
      </p:sp>
      <p:grpSp>
        <p:nvGrpSpPr>
          <p:cNvPr id="78" name="Group 31">
            <a:extLst>
              <a:ext uri="{FF2B5EF4-FFF2-40B4-BE49-F238E27FC236}">
                <a16:creationId xmlns:a16="http://schemas.microsoft.com/office/drawing/2014/main" id="{92043DDF-D55A-4012-87AC-D26F32613BE8}"/>
              </a:ext>
            </a:extLst>
          </p:cNvPr>
          <p:cNvGrpSpPr/>
          <p:nvPr/>
        </p:nvGrpSpPr>
        <p:grpSpPr>
          <a:xfrm>
            <a:off x="6862135" y="3086147"/>
            <a:ext cx="1011909" cy="1011909"/>
            <a:chOff x="1039855" y="2790169"/>
            <a:chExt cx="2160000" cy="2160000"/>
          </a:xfrm>
        </p:grpSpPr>
        <p:sp>
          <p:nvSpPr>
            <p:cNvPr id="79" name="菱形 78">
              <a:extLst>
                <a:ext uri="{FF2B5EF4-FFF2-40B4-BE49-F238E27FC236}">
                  <a16:creationId xmlns:a16="http://schemas.microsoft.com/office/drawing/2014/main" id="{635759F7-18E5-49CF-B6E8-01F4AA6FE56F}"/>
                </a:ext>
              </a:extLst>
            </p:cNvPr>
            <p:cNvSpPr/>
            <p:nvPr/>
          </p:nvSpPr>
          <p:spPr>
            <a:xfrm>
              <a:off x="1039855" y="2790169"/>
              <a:ext cx="2160000" cy="2160000"/>
            </a:xfrm>
            <a:prstGeom prst="diamond">
              <a:avLst/>
            </a:prstGeom>
            <a:solidFill>
              <a:srgbClr val="1E3964"/>
            </a:solidFill>
            <a:ln w="254000" cap="sq">
              <a:solidFill>
                <a:srgbClr val="1E396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0" name="safe-shield-protection_69938">
              <a:extLst>
                <a:ext uri="{FF2B5EF4-FFF2-40B4-BE49-F238E27FC236}">
                  <a16:creationId xmlns:a16="http://schemas.microsoft.com/office/drawing/2014/main" id="{2453DFBF-3AE9-4AB8-98A4-FED676046EF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55743" y="3415380"/>
              <a:ext cx="959888" cy="960783"/>
            </a:xfrm>
            <a:custGeom>
              <a:avLst/>
              <a:gdLst>
                <a:gd name="connsiteX0" fmla="*/ 451337 w 606157"/>
                <a:gd name="connsiteY0" fmla="*/ 147905 h 606722"/>
                <a:gd name="connsiteX1" fmla="*/ 569477 w 606157"/>
                <a:gd name="connsiteY1" fmla="*/ 147905 h 606722"/>
                <a:gd name="connsiteX2" fmla="*/ 606157 w 606157"/>
                <a:gd name="connsiteY2" fmla="*/ 186562 h 606722"/>
                <a:gd name="connsiteX3" fmla="*/ 606157 w 606157"/>
                <a:gd name="connsiteY3" fmla="*/ 363939 h 606722"/>
                <a:gd name="connsiteX4" fmla="*/ 584434 w 606157"/>
                <a:gd name="connsiteY4" fmla="*/ 385711 h 606722"/>
                <a:gd name="connsiteX5" fmla="*/ 557904 w 606157"/>
                <a:gd name="connsiteY5" fmla="*/ 385711 h 606722"/>
                <a:gd name="connsiteX6" fmla="*/ 549980 w 606157"/>
                <a:gd name="connsiteY6" fmla="*/ 548781 h 606722"/>
                <a:gd name="connsiteX7" fmla="*/ 489085 w 606157"/>
                <a:gd name="connsiteY7" fmla="*/ 606722 h 606722"/>
                <a:gd name="connsiteX8" fmla="*/ 426854 w 606157"/>
                <a:gd name="connsiteY8" fmla="*/ 547537 h 606722"/>
                <a:gd name="connsiteX9" fmla="*/ 420711 w 606157"/>
                <a:gd name="connsiteY9" fmla="*/ 420814 h 606722"/>
                <a:gd name="connsiteX10" fmla="*/ 461219 w 606157"/>
                <a:gd name="connsiteY10" fmla="*/ 363228 h 606722"/>
                <a:gd name="connsiteX11" fmla="*/ 461219 w 606157"/>
                <a:gd name="connsiteY11" fmla="*/ 185762 h 606722"/>
                <a:gd name="connsiteX12" fmla="*/ 451337 w 606157"/>
                <a:gd name="connsiteY12" fmla="*/ 147905 h 606722"/>
                <a:gd name="connsiteX13" fmla="*/ 38457 w 606157"/>
                <a:gd name="connsiteY13" fmla="*/ 147552 h 606722"/>
                <a:gd name="connsiteX14" fmla="*/ 155074 w 606157"/>
                <a:gd name="connsiteY14" fmla="*/ 147552 h 606722"/>
                <a:gd name="connsiteX15" fmla="*/ 145014 w 606157"/>
                <a:gd name="connsiteY15" fmla="*/ 185766 h 606722"/>
                <a:gd name="connsiteX16" fmla="*/ 145014 w 606157"/>
                <a:gd name="connsiteY16" fmla="*/ 363239 h 606722"/>
                <a:gd name="connsiteX17" fmla="*/ 187210 w 606157"/>
                <a:gd name="connsiteY17" fmla="*/ 421360 h 606722"/>
                <a:gd name="connsiteX18" fmla="*/ 181068 w 606157"/>
                <a:gd name="connsiteY18" fmla="*/ 548444 h 606722"/>
                <a:gd name="connsiteX19" fmla="*/ 120178 w 606157"/>
                <a:gd name="connsiteY19" fmla="*/ 606298 h 606722"/>
                <a:gd name="connsiteX20" fmla="*/ 57952 w 606157"/>
                <a:gd name="connsiteY20" fmla="*/ 547200 h 606722"/>
                <a:gd name="connsiteX21" fmla="*/ 50029 w 606157"/>
                <a:gd name="connsiteY21" fmla="*/ 385279 h 606722"/>
                <a:gd name="connsiteX22" fmla="*/ 21810 w 606157"/>
                <a:gd name="connsiteY22" fmla="*/ 385279 h 606722"/>
                <a:gd name="connsiteX23" fmla="*/ 0 w 606157"/>
                <a:gd name="connsiteY23" fmla="*/ 363595 h 606722"/>
                <a:gd name="connsiteX24" fmla="*/ 0 w 606157"/>
                <a:gd name="connsiteY24" fmla="*/ 186122 h 606722"/>
                <a:gd name="connsiteX25" fmla="*/ 38457 w 606157"/>
                <a:gd name="connsiteY25" fmla="*/ 147552 h 606722"/>
                <a:gd name="connsiteX26" fmla="*/ 222975 w 606157"/>
                <a:gd name="connsiteY26" fmla="*/ 147058 h 606722"/>
                <a:gd name="connsiteX27" fmla="*/ 282512 w 606157"/>
                <a:gd name="connsiteY27" fmla="*/ 147058 h 606722"/>
                <a:gd name="connsiteX28" fmla="*/ 270498 w 606157"/>
                <a:gd name="connsiteY28" fmla="*/ 159057 h 606722"/>
                <a:gd name="connsiteX29" fmla="*/ 270498 w 606157"/>
                <a:gd name="connsiteY29" fmla="*/ 169278 h 606722"/>
                <a:gd name="connsiteX30" fmla="*/ 283224 w 606157"/>
                <a:gd name="connsiteY30" fmla="*/ 181988 h 606722"/>
                <a:gd name="connsiteX31" fmla="*/ 273345 w 606157"/>
                <a:gd name="connsiteY31" fmla="*/ 292199 h 606722"/>
                <a:gd name="connsiteX32" fmla="*/ 276193 w 606157"/>
                <a:gd name="connsiteY32" fmla="*/ 302953 h 606722"/>
                <a:gd name="connsiteX33" fmla="*/ 297196 w 606157"/>
                <a:gd name="connsiteY33" fmla="*/ 332550 h 606722"/>
                <a:gd name="connsiteX34" fmla="*/ 303070 w 606157"/>
                <a:gd name="connsiteY34" fmla="*/ 335572 h 606722"/>
                <a:gd name="connsiteX35" fmla="*/ 309032 w 606157"/>
                <a:gd name="connsiteY35" fmla="*/ 332550 h 606722"/>
                <a:gd name="connsiteX36" fmla="*/ 329946 w 606157"/>
                <a:gd name="connsiteY36" fmla="*/ 302953 h 606722"/>
                <a:gd name="connsiteX37" fmla="*/ 332883 w 606157"/>
                <a:gd name="connsiteY37" fmla="*/ 292199 h 606722"/>
                <a:gd name="connsiteX38" fmla="*/ 323004 w 606157"/>
                <a:gd name="connsiteY38" fmla="*/ 181988 h 606722"/>
                <a:gd name="connsiteX39" fmla="*/ 335641 w 606157"/>
                <a:gd name="connsiteY39" fmla="*/ 169278 h 606722"/>
                <a:gd name="connsiteX40" fmla="*/ 335641 w 606157"/>
                <a:gd name="connsiteY40" fmla="*/ 159057 h 606722"/>
                <a:gd name="connsiteX41" fmla="*/ 323627 w 606157"/>
                <a:gd name="connsiteY41" fmla="*/ 147058 h 606722"/>
                <a:gd name="connsiteX42" fmla="*/ 385033 w 606157"/>
                <a:gd name="connsiteY42" fmla="*/ 147058 h 606722"/>
                <a:gd name="connsiteX43" fmla="*/ 385033 w 606157"/>
                <a:gd name="connsiteY43" fmla="*/ 147147 h 606722"/>
                <a:gd name="connsiteX44" fmla="*/ 421699 w 606157"/>
                <a:gd name="connsiteY44" fmla="*/ 185721 h 606722"/>
                <a:gd name="connsiteX45" fmla="*/ 421699 w 606157"/>
                <a:gd name="connsiteY45" fmla="*/ 363214 h 606722"/>
                <a:gd name="connsiteX46" fmla="*/ 399895 w 606157"/>
                <a:gd name="connsiteY46" fmla="*/ 384901 h 606722"/>
                <a:gd name="connsiteX47" fmla="*/ 373375 w 606157"/>
                <a:gd name="connsiteY47" fmla="*/ 384901 h 606722"/>
                <a:gd name="connsiteX48" fmla="*/ 371506 w 606157"/>
                <a:gd name="connsiteY48" fmla="*/ 424363 h 606722"/>
                <a:gd name="connsiteX49" fmla="*/ 365455 w 606157"/>
                <a:gd name="connsiteY49" fmla="*/ 548084 h 606722"/>
                <a:gd name="connsiteX50" fmla="*/ 304582 w 606157"/>
                <a:gd name="connsiteY50" fmla="*/ 605945 h 606722"/>
                <a:gd name="connsiteX51" fmla="*/ 242464 w 606157"/>
                <a:gd name="connsiteY51" fmla="*/ 546840 h 606722"/>
                <a:gd name="connsiteX52" fmla="*/ 236502 w 606157"/>
                <a:gd name="connsiteY52" fmla="*/ 424363 h 606722"/>
                <a:gd name="connsiteX53" fmla="*/ 234544 w 606157"/>
                <a:gd name="connsiteY53" fmla="*/ 384901 h 606722"/>
                <a:gd name="connsiteX54" fmla="*/ 206244 w 606157"/>
                <a:gd name="connsiteY54" fmla="*/ 384901 h 606722"/>
                <a:gd name="connsiteX55" fmla="*/ 184529 w 606157"/>
                <a:gd name="connsiteY55" fmla="*/ 363214 h 606722"/>
                <a:gd name="connsiteX56" fmla="*/ 184529 w 606157"/>
                <a:gd name="connsiteY56" fmla="*/ 185721 h 606722"/>
                <a:gd name="connsiteX57" fmla="*/ 222975 w 606157"/>
                <a:gd name="connsiteY57" fmla="*/ 147058 h 606722"/>
                <a:gd name="connsiteX58" fmla="*/ 488454 w 606157"/>
                <a:gd name="connsiteY58" fmla="*/ 706 h 606722"/>
                <a:gd name="connsiteX59" fmla="*/ 550481 w 606157"/>
                <a:gd name="connsiteY59" fmla="*/ 62663 h 606722"/>
                <a:gd name="connsiteX60" fmla="*/ 488454 w 606157"/>
                <a:gd name="connsiteY60" fmla="*/ 124620 h 606722"/>
                <a:gd name="connsiteX61" fmla="*/ 426427 w 606157"/>
                <a:gd name="connsiteY61" fmla="*/ 62663 h 606722"/>
                <a:gd name="connsiteX62" fmla="*/ 488454 w 606157"/>
                <a:gd name="connsiteY62" fmla="*/ 706 h 606722"/>
                <a:gd name="connsiteX63" fmla="*/ 119538 w 606157"/>
                <a:gd name="connsiteY63" fmla="*/ 353 h 606722"/>
                <a:gd name="connsiteX64" fmla="*/ 181565 w 606157"/>
                <a:gd name="connsiteY64" fmla="*/ 62310 h 606722"/>
                <a:gd name="connsiteX65" fmla="*/ 119538 w 606157"/>
                <a:gd name="connsiteY65" fmla="*/ 124267 h 606722"/>
                <a:gd name="connsiteX66" fmla="*/ 57511 w 606157"/>
                <a:gd name="connsiteY66" fmla="*/ 62310 h 606722"/>
                <a:gd name="connsiteX67" fmla="*/ 119538 w 606157"/>
                <a:gd name="connsiteY67" fmla="*/ 353 h 606722"/>
                <a:gd name="connsiteX68" fmla="*/ 303961 w 606157"/>
                <a:gd name="connsiteY68" fmla="*/ 0 h 606722"/>
                <a:gd name="connsiteX69" fmla="*/ 366024 w 606157"/>
                <a:gd name="connsiteY69" fmla="*/ 61957 h 606722"/>
                <a:gd name="connsiteX70" fmla="*/ 303961 w 606157"/>
                <a:gd name="connsiteY70" fmla="*/ 123914 h 606722"/>
                <a:gd name="connsiteX71" fmla="*/ 241898 w 606157"/>
                <a:gd name="connsiteY71" fmla="*/ 61957 h 606722"/>
                <a:gd name="connsiteX72" fmla="*/ 303961 w 606157"/>
                <a:gd name="connsiteY72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606157" h="606722">
                  <a:moveTo>
                    <a:pt x="451337" y="147905"/>
                  </a:moveTo>
                  <a:lnTo>
                    <a:pt x="569477" y="147905"/>
                  </a:lnTo>
                  <a:cubicBezTo>
                    <a:pt x="589954" y="148971"/>
                    <a:pt x="606157" y="165856"/>
                    <a:pt x="606157" y="186562"/>
                  </a:cubicBezTo>
                  <a:lnTo>
                    <a:pt x="606157" y="363939"/>
                  </a:lnTo>
                  <a:cubicBezTo>
                    <a:pt x="606157" y="375936"/>
                    <a:pt x="596453" y="385711"/>
                    <a:pt x="584434" y="385711"/>
                  </a:cubicBezTo>
                  <a:lnTo>
                    <a:pt x="557904" y="385711"/>
                  </a:lnTo>
                  <a:lnTo>
                    <a:pt x="549980" y="548781"/>
                  </a:lnTo>
                  <a:cubicBezTo>
                    <a:pt x="548378" y="581217"/>
                    <a:pt x="521580" y="606722"/>
                    <a:pt x="489085" y="606722"/>
                  </a:cubicBezTo>
                  <a:cubicBezTo>
                    <a:pt x="455877" y="606722"/>
                    <a:pt x="428456" y="580684"/>
                    <a:pt x="426854" y="547537"/>
                  </a:cubicBezTo>
                  <a:lnTo>
                    <a:pt x="420711" y="420814"/>
                  </a:lnTo>
                  <a:cubicBezTo>
                    <a:pt x="444482" y="412194"/>
                    <a:pt x="461219" y="389355"/>
                    <a:pt x="461219" y="363228"/>
                  </a:cubicBezTo>
                  <a:lnTo>
                    <a:pt x="461219" y="185762"/>
                  </a:lnTo>
                  <a:cubicBezTo>
                    <a:pt x="461219" y="172077"/>
                    <a:pt x="457658" y="159102"/>
                    <a:pt x="451337" y="147905"/>
                  </a:cubicBezTo>
                  <a:close/>
                  <a:moveTo>
                    <a:pt x="38457" y="147552"/>
                  </a:moveTo>
                  <a:lnTo>
                    <a:pt x="155074" y="147552"/>
                  </a:lnTo>
                  <a:cubicBezTo>
                    <a:pt x="148664" y="158839"/>
                    <a:pt x="145014" y="171902"/>
                    <a:pt x="145014" y="185766"/>
                  </a:cubicBezTo>
                  <a:lnTo>
                    <a:pt x="145014" y="363239"/>
                  </a:lnTo>
                  <a:cubicBezTo>
                    <a:pt x="145014" y="389811"/>
                    <a:pt x="162284" y="413184"/>
                    <a:pt x="187210" y="421360"/>
                  </a:cubicBezTo>
                  <a:lnTo>
                    <a:pt x="181068" y="548444"/>
                  </a:lnTo>
                  <a:cubicBezTo>
                    <a:pt x="179465" y="580881"/>
                    <a:pt x="152670" y="606298"/>
                    <a:pt x="120178" y="606298"/>
                  </a:cubicBezTo>
                  <a:cubicBezTo>
                    <a:pt x="86973" y="606298"/>
                    <a:pt x="59555" y="580348"/>
                    <a:pt x="57952" y="547200"/>
                  </a:cubicBezTo>
                  <a:lnTo>
                    <a:pt x="50029" y="385279"/>
                  </a:lnTo>
                  <a:lnTo>
                    <a:pt x="21810" y="385279"/>
                  </a:lnTo>
                  <a:cubicBezTo>
                    <a:pt x="9792" y="385279"/>
                    <a:pt x="0" y="375592"/>
                    <a:pt x="0" y="363595"/>
                  </a:cubicBezTo>
                  <a:lnTo>
                    <a:pt x="0" y="186122"/>
                  </a:lnTo>
                  <a:cubicBezTo>
                    <a:pt x="0" y="164882"/>
                    <a:pt x="17181" y="147641"/>
                    <a:pt x="38457" y="147552"/>
                  </a:cubicBezTo>
                  <a:close/>
                  <a:moveTo>
                    <a:pt x="222975" y="147058"/>
                  </a:moveTo>
                  <a:lnTo>
                    <a:pt x="282512" y="147058"/>
                  </a:lnTo>
                  <a:lnTo>
                    <a:pt x="270498" y="159057"/>
                  </a:lnTo>
                  <a:cubicBezTo>
                    <a:pt x="267739" y="161901"/>
                    <a:pt x="267739" y="166523"/>
                    <a:pt x="270498" y="169278"/>
                  </a:cubicBezTo>
                  <a:lnTo>
                    <a:pt x="283224" y="181988"/>
                  </a:lnTo>
                  <a:lnTo>
                    <a:pt x="273345" y="292199"/>
                  </a:lnTo>
                  <a:cubicBezTo>
                    <a:pt x="272989" y="296021"/>
                    <a:pt x="274057" y="299754"/>
                    <a:pt x="276193" y="302953"/>
                  </a:cubicBezTo>
                  <a:lnTo>
                    <a:pt x="297196" y="332550"/>
                  </a:lnTo>
                  <a:cubicBezTo>
                    <a:pt x="298531" y="334417"/>
                    <a:pt x="300756" y="335572"/>
                    <a:pt x="303070" y="335572"/>
                  </a:cubicBezTo>
                  <a:cubicBezTo>
                    <a:pt x="305472" y="335572"/>
                    <a:pt x="307608" y="334417"/>
                    <a:pt x="309032" y="332550"/>
                  </a:cubicBezTo>
                  <a:lnTo>
                    <a:pt x="329946" y="302953"/>
                  </a:lnTo>
                  <a:cubicBezTo>
                    <a:pt x="332171" y="299754"/>
                    <a:pt x="333239" y="296021"/>
                    <a:pt x="332883" y="292199"/>
                  </a:cubicBezTo>
                  <a:lnTo>
                    <a:pt x="323004" y="181988"/>
                  </a:lnTo>
                  <a:lnTo>
                    <a:pt x="335641" y="169278"/>
                  </a:lnTo>
                  <a:cubicBezTo>
                    <a:pt x="338489" y="166523"/>
                    <a:pt x="338489" y="161901"/>
                    <a:pt x="335641" y="159057"/>
                  </a:cubicBezTo>
                  <a:lnTo>
                    <a:pt x="323627" y="147058"/>
                  </a:lnTo>
                  <a:lnTo>
                    <a:pt x="385033" y="147058"/>
                  </a:lnTo>
                  <a:lnTo>
                    <a:pt x="385033" y="147147"/>
                  </a:lnTo>
                  <a:cubicBezTo>
                    <a:pt x="405413" y="148214"/>
                    <a:pt x="421699" y="165101"/>
                    <a:pt x="421699" y="185721"/>
                  </a:cubicBezTo>
                  <a:lnTo>
                    <a:pt x="421699" y="363214"/>
                  </a:lnTo>
                  <a:cubicBezTo>
                    <a:pt x="421699" y="375213"/>
                    <a:pt x="411910" y="384901"/>
                    <a:pt x="399895" y="384901"/>
                  </a:cubicBezTo>
                  <a:lnTo>
                    <a:pt x="373375" y="384901"/>
                  </a:lnTo>
                  <a:lnTo>
                    <a:pt x="371506" y="424363"/>
                  </a:lnTo>
                  <a:lnTo>
                    <a:pt x="365455" y="548084"/>
                  </a:lnTo>
                  <a:cubicBezTo>
                    <a:pt x="363853" y="580525"/>
                    <a:pt x="337154" y="605945"/>
                    <a:pt x="304582" y="605945"/>
                  </a:cubicBezTo>
                  <a:cubicBezTo>
                    <a:pt x="271388" y="605945"/>
                    <a:pt x="244066" y="579903"/>
                    <a:pt x="242464" y="546840"/>
                  </a:cubicBezTo>
                  <a:lnTo>
                    <a:pt x="236502" y="424363"/>
                  </a:lnTo>
                  <a:lnTo>
                    <a:pt x="234544" y="384901"/>
                  </a:lnTo>
                  <a:lnTo>
                    <a:pt x="206244" y="384901"/>
                  </a:lnTo>
                  <a:cubicBezTo>
                    <a:pt x="194229" y="384901"/>
                    <a:pt x="184529" y="375213"/>
                    <a:pt x="184529" y="363214"/>
                  </a:cubicBezTo>
                  <a:lnTo>
                    <a:pt x="184529" y="185721"/>
                  </a:lnTo>
                  <a:cubicBezTo>
                    <a:pt x="184529" y="164479"/>
                    <a:pt x="201705" y="147236"/>
                    <a:pt x="222975" y="147058"/>
                  </a:cubicBezTo>
                  <a:close/>
                  <a:moveTo>
                    <a:pt x="488454" y="706"/>
                  </a:moveTo>
                  <a:cubicBezTo>
                    <a:pt x="522711" y="706"/>
                    <a:pt x="550481" y="28445"/>
                    <a:pt x="550481" y="62663"/>
                  </a:cubicBezTo>
                  <a:cubicBezTo>
                    <a:pt x="550481" y="96881"/>
                    <a:pt x="522711" y="124620"/>
                    <a:pt x="488454" y="124620"/>
                  </a:cubicBezTo>
                  <a:cubicBezTo>
                    <a:pt x="454197" y="124620"/>
                    <a:pt x="426427" y="96881"/>
                    <a:pt x="426427" y="62663"/>
                  </a:cubicBezTo>
                  <a:cubicBezTo>
                    <a:pt x="426427" y="28445"/>
                    <a:pt x="454197" y="706"/>
                    <a:pt x="488454" y="706"/>
                  </a:cubicBezTo>
                  <a:close/>
                  <a:moveTo>
                    <a:pt x="119538" y="353"/>
                  </a:moveTo>
                  <a:cubicBezTo>
                    <a:pt x="153795" y="353"/>
                    <a:pt x="181565" y="28092"/>
                    <a:pt x="181565" y="62310"/>
                  </a:cubicBezTo>
                  <a:cubicBezTo>
                    <a:pt x="181565" y="96528"/>
                    <a:pt x="153795" y="124267"/>
                    <a:pt x="119538" y="124267"/>
                  </a:cubicBezTo>
                  <a:cubicBezTo>
                    <a:pt x="85281" y="124267"/>
                    <a:pt x="57511" y="96528"/>
                    <a:pt x="57511" y="62310"/>
                  </a:cubicBezTo>
                  <a:cubicBezTo>
                    <a:pt x="57511" y="28092"/>
                    <a:pt x="85281" y="353"/>
                    <a:pt x="119538" y="353"/>
                  </a:cubicBezTo>
                  <a:close/>
                  <a:moveTo>
                    <a:pt x="303961" y="0"/>
                  </a:moveTo>
                  <a:cubicBezTo>
                    <a:pt x="338237" y="0"/>
                    <a:pt x="366024" y="27739"/>
                    <a:pt x="366024" y="61957"/>
                  </a:cubicBezTo>
                  <a:cubicBezTo>
                    <a:pt x="366024" y="96175"/>
                    <a:pt x="338237" y="123914"/>
                    <a:pt x="303961" y="123914"/>
                  </a:cubicBezTo>
                  <a:cubicBezTo>
                    <a:pt x="269685" y="123914"/>
                    <a:pt x="241898" y="96175"/>
                    <a:pt x="241898" y="61957"/>
                  </a:cubicBezTo>
                  <a:cubicBezTo>
                    <a:pt x="241898" y="27739"/>
                    <a:pt x="269685" y="0"/>
                    <a:pt x="30396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4C41D18F-1143-4265-9D63-22EE2944E4E1}"/>
              </a:ext>
            </a:extLst>
          </p:cNvPr>
          <p:cNvSpPr txBox="1"/>
          <p:nvPr/>
        </p:nvSpPr>
        <p:spPr>
          <a:xfrm>
            <a:off x="6661209" y="2210441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1E3964"/>
                </a:solidFill>
                <a:latin typeface="+mn-ea"/>
              </a:rPr>
              <a:t>2018</a:t>
            </a:r>
            <a:r>
              <a:rPr lang="zh-CN" altLang="en-US" sz="2800" b="1" dirty="0">
                <a:solidFill>
                  <a:srgbClr val="1E3964"/>
                </a:solidFill>
                <a:latin typeface="+mn-ea"/>
              </a:rPr>
              <a:t>年</a:t>
            </a:r>
          </a:p>
        </p:txBody>
      </p:sp>
      <p:grpSp>
        <p:nvGrpSpPr>
          <p:cNvPr id="81" name="Group 31">
            <a:extLst>
              <a:ext uri="{FF2B5EF4-FFF2-40B4-BE49-F238E27FC236}">
                <a16:creationId xmlns:a16="http://schemas.microsoft.com/office/drawing/2014/main" id="{1DD9C1C6-799C-475C-8199-1367F770B441}"/>
              </a:ext>
            </a:extLst>
          </p:cNvPr>
          <p:cNvGrpSpPr/>
          <p:nvPr/>
        </p:nvGrpSpPr>
        <p:grpSpPr>
          <a:xfrm>
            <a:off x="9573880" y="3086147"/>
            <a:ext cx="1011909" cy="1011909"/>
            <a:chOff x="1039855" y="2790169"/>
            <a:chExt cx="2160000" cy="2160000"/>
          </a:xfrm>
        </p:grpSpPr>
        <p:sp>
          <p:nvSpPr>
            <p:cNvPr id="82" name="菱形 81">
              <a:extLst>
                <a:ext uri="{FF2B5EF4-FFF2-40B4-BE49-F238E27FC236}">
                  <a16:creationId xmlns:a16="http://schemas.microsoft.com/office/drawing/2014/main" id="{B7C19BA1-2140-4917-9291-3F783E8EA6A7}"/>
                </a:ext>
              </a:extLst>
            </p:cNvPr>
            <p:cNvSpPr/>
            <p:nvPr/>
          </p:nvSpPr>
          <p:spPr>
            <a:xfrm>
              <a:off x="1039855" y="2790169"/>
              <a:ext cx="2160000" cy="2160000"/>
            </a:xfrm>
            <a:prstGeom prst="diamond">
              <a:avLst/>
            </a:prstGeom>
            <a:solidFill>
              <a:srgbClr val="0836BF"/>
            </a:solidFill>
            <a:ln w="254000" cap="sq">
              <a:solidFill>
                <a:srgbClr val="0836B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3" name="safe-shield-protection_69938">
              <a:extLst>
                <a:ext uri="{FF2B5EF4-FFF2-40B4-BE49-F238E27FC236}">
                  <a16:creationId xmlns:a16="http://schemas.microsoft.com/office/drawing/2014/main" id="{2A1A7AA5-C1AB-4E97-8B77-F29076FD521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24657" y="3415380"/>
              <a:ext cx="822059" cy="960783"/>
            </a:xfrm>
            <a:custGeom>
              <a:avLst/>
              <a:gdLst>
                <a:gd name="connsiteX0" fmla="*/ 259927 w 518095"/>
                <a:gd name="connsiteY0" fmla="*/ 144256 h 605524"/>
                <a:gd name="connsiteX1" fmla="*/ 251216 w 518095"/>
                <a:gd name="connsiteY1" fmla="*/ 151436 h 605524"/>
                <a:gd name="connsiteX2" fmla="*/ 235729 w 518095"/>
                <a:gd name="connsiteY2" fmla="*/ 182734 h 605524"/>
                <a:gd name="connsiteX3" fmla="*/ 207584 w 518095"/>
                <a:gd name="connsiteY3" fmla="*/ 203231 h 605524"/>
                <a:gd name="connsiteX4" fmla="*/ 173047 w 518095"/>
                <a:gd name="connsiteY4" fmla="*/ 208264 h 605524"/>
                <a:gd name="connsiteX5" fmla="*/ 167639 w 518095"/>
                <a:gd name="connsiteY5" fmla="*/ 224710 h 605524"/>
                <a:gd name="connsiteX6" fmla="*/ 192589 w 518095"/>
                <a:gd name="connsiteY6" fmla="*/ 249135 h 605524"/>
                <a:gd name="connsiteX7" fmla="*/ 203405 w 518095"/>
                <a:gd name="connsiteY7" fmla="*/ 282151 h 605524"/>
                <a:gd name="connsiteX8" fmla="*/ 197505 w 518095"/>
                <a:gd name="connsiteY8" fmla="*/ 316518 h 605524"/>
                <a:gd name="connsiteX9" fmla="*/ 211640 w 518095"/>
                <a:gd name="connsiteY9" fmla="*/ 326705 h 605524"/>
                <a:gd name="connsiteX10" fmla="*/ 242489 w 518095"/>
                <a:gd name="connsiteY10" fmla="*/ 310504 h 605524"/>
                <a:gd name="connsiteX11" fmla="*/ 277272 w 518095"/>
                <a:gd name="connsiteY11" fmla="*/ 310504 h 605524"/>
                <a:gd name="connsiteX12" fmla="*/ 308245 w 518095"/>
                <a:gd name="connsiteY12" fmla="*/ 326705 h 605524"/>
                <a:gd name="connsiteX13" fmla="*/ 322256 w 518095"/>
                <a:gd name="connsiteY13" fmla="*/ 316518 h 605524"/>
                <a:gd name="connsiteX14" fmla="*/ 316357 w 518095"/>
                <a:gd name="connsiteY14" fmla="*/ 282151 h 605524"/>
                <a:gd name="connsiteX15" fmla="*/ 327173 w 518095"/>
                <a:gd name="connsiteY15" fmla="*/ 249135 h 605524"/>
                <a:gd name="connsiteX16" fmla="*/ 352123 w 518095"/>
                <a:gd name="connsiteY16" fmla="*/ 224710 h 605524"/>
                <a:gd name="connsiteX17" fmla="*/ 346715 w 518095"/>
                <a:gd name="connsiteY17" fmla="*/ 208264 h 605524"/>
                <a:gd name="connsiteX18" fmla="*/ 312178 w 518095"/>
                <a:gd name="connsiteY18" fmla="*/ 203231 h 605524"/>
                <a:gd name="connsiteX19" fmla="*/ 284032 w 518095"/>
                <a:gd name="connsiteY19" fmla="*/ 182734 h 605524"/>
                <a:gd name="connsiteX20" fmla="*/ 268546 w 518095"/>
                <a:gd name="connsiteY20" fmla="*/ 151436 h 605524"/>
                <a:gd name="connsiteX21" fmla="*/ 259927 w 518095"/>
                <a:gd name="connsiteY21" fmla="*/ 144256 h 605524"/>
                <a:gd name="connsiteX22" fmla="*/ 259497 w 518095"/>
                <a:gd name="connsiteY22" fmla="*/ 87536 h 605524"/>
                <a:gd name="connsiteX23" fmla="*/ 333564 w 518095"/>
                <a:gd name="connsiteY23" fmla="*/ 107742 h 605524"/>
                <a:gd name="connsiteX24" fmla="*/ 334301 w 518095"/>
                <a:gd name="connsiteY24" fmla="*/ 108110 h 605524"/>
                <a:gd name="connsiteX25" fmla="*/ 388749 w 518095"/>
                <a:gd name="connsiteY25" fmla="*/ 312468 h 605524"/>
                <a:gd name="connsiteX26" fmla="*/ 184231 w 518095"/>
                <a:gd name="connsiteY26" fmla="*/ 366840 h 605524"/>
                <a:gd name="connsiteX27" fmla="*/ 179069 w 518095"/>
                <a:gd name="connsiteY27" fmla="*/ 363649 h 605524"/>
                <a:gd name="connsiteX28" fmla="*/ 129046 w 518095"/>
                <a:gd name="connsiteY28" fmla="*/ 312099 h 605524"/>
                <a:gd name="connsiteX29" fmla="*/ 183125 w 518095"/>
                <a:gd name="connsiteY29" fmla="*/ 107742 h 605524"/>
                <a:gd name="connsiteX30" fmla="*/ 259497 w 518095"/>
                <a:gd name="connsiteY30" fmla="*/ 87536 h 605524"/>
                <a:gd name="connsiteX31" fmla="*/ 278180 w 518095"/>
                <a:gd name="connsiteY31" fmla="*/ 60913 h 605524"/>
                <a:gd name="connsiteX32" fmla="*/ 105297 w 518095"/>
                <a:gd name="connsiteY32" fmla="*/ 148500 h 605524"/>
                <a:gd name="connsiteX33" fmla="*/ 163184 w 518095"/>
                <a:gd name="connsiteY33" fmla="*/ 386960 h 605524"/>
                <a:gd name="connsiteX34" fmla="*/ 347783 w 518095"/>
                <a:gd name="connsiteY34" fmla="*/ 390519 h 605524"/>
                <a:gd name="connsiteX35" fmla="*/ 412061 w 518095"/>
                <a:gd name="connsiteY35" fmla="*/ 147641 h 605524"/>
                <a:gd name="connsiteX36" fmla="*/ 347414 w 518095"/>
                <a:gd name="connsiteY36" fmla="*/ 83209 h 605524"/>
                <a:gd name="connsiteX37" fmla="*/ 345571 w 518095"/>
                <a:gd name="connsiteY37" fmla="*/ 82228 h 605524"/>
                <a:gd name="connsiteX38" fmla="*/ 344219 w 518095"/>
                <a:gd name="connsiteY38" fmla="*/ 81491 h 605524"/>
                <a:gd name="connsiteX39" fmla="*/ 278180 w 518095"/>
                <a:gd name="connsiteY39" fmla="*/ 60913 h 605524"/>
                <a:gd name="connsiteX40" fmla="*/ 259293 w 518095"/>
                <a:gd name="connsiteY40" fmla="*/ 0 h 605524"/>
                <a:gd name="connsiteX41" fmla="*/ 315337 w 518095"/>
                <a:gd name="connsiteY41" fmla="*/ 33014 h 605524"/>
                <a:gd name="connsiteX42" fmla="*/ 380106 w 518095"/>
                <a:gd name="connsiteY42" fmla="*/ 27982 h 605524"/>
                <a:gd name="connsiteX43" fmla="*/ 411692 w 518095"/>
                <a:gd name="connsiteY43" fmla="*/ 84805 h 605524"/>
                <a:gd name="connsiteX44" fmla="*/ 469702 w 518095"/>
                <a:gd name="connsiteY44" fmla="*/ 114137 h 605524"/>
                <a:gd name="connsiteX45" fmla="*/ 466629 w 518095"/>
                <a:gd name="connsiteY45" fmla="*/ 179060 h 605524"/>
                <a:gd name="connsiteX46" fmla="*/ 501288 w 518095"/>
                <a:gd name="connsiteY46" fmla="*/ 239564 h 605524"/>
                <a:gd name="connsiteX47" fmla="*/ 467613 w 518095"/>
                <a:gd name="connsiteY47" fmla="*/ 295037 h 605524"/>
                <a:gd name="connsiteX48" fmla="*/ 470808 w 518095"/>
                <a:gd name="connsiteY48" fmla="*/ 359960 h 605524"/>
                <a:gd name="connsiteX49" fmla="*/ 436395 w 518095"/>
                <a:gd name="connsiteY49" fmla="*/ 378246 h 605524"/>
                <a:gd name="connsiteX50" fmla="*/ 515790 w 518095"/>
                <a:gd name="connsiteY50" fmla="*/ 514474 h 605524"/>
                <a:gd name="connsiteX51" fmla="*/ 505835 w 518095"/>
                <a:gd name="connsiteY51" fmla="*/ 532515 h 605524"/>
                <a:gd name="connsiteX52" fmla="*/ 452250 w 518095"/>
                <a:gd name="connsiteY52" fmla="*/ 534847 h 605524"/>
                <a:gd name="connsiteX53" fmla="*/ 421893 w 518095"/>
                <a:gd name="connsiteY53" fmla="*/ 552642 h 605524"/>
                <a:gd name="connsiteX54" fmla="*/ 393380 w 518095"/>
                <a:gd name="connsiteY54" fmla="*/ 597929 h 605524"/>
                <a:gd name="connsiteX55" fmla="*/ 372732 w 518095"/>
                <a:gd name="connsiteY55" fmla="*/ 597560 h 605524"/>
                <a:gd name="connsiteX56" fmla="*/ 292846 w 518095"/>
                <a:gd name="connsiteY56" fmla="*/ 460474 h 605524"/>
                <a:gd name="connsiteX57" fmla="*/ 288913 w 518095"/>
                <a:gd name="connsiteY57" fmla="*/ 459615 h 605524"/>
                <a:gd name="connsiteX58" fmla="*/ 260645 w 518095"/>
                <a:gd name="connsiteY58" fmla="*/ 474465 h 605524"/>
                <a:gd name="connsiteX59" fmla="*/ 229428 w 518095"/>
                <a:gd name="connsiteY59" fmla="*/ 459615 h 605524"/>
                <a:gd name="connsiteX60" fmla="*/ 225495 w 518095"/>
                <a:gd name="connsiteY60" fmla="*/ 460351 h 605524"/>
                <a:gd name="connsiteX61" fmla="*/ 145486 w 518095"/>
                <a:gd name="connsiteY61" fmla="*/ 598297 h 605524"/>
                <a:gd name="connsiteX62" fmla="*/ 124838 w 518095"/>
                <a:gd name="connsiteY62" fmla="*/ 598665 h 605524"/>
                <a:gd name="connsiteX63" fmla="*/ 96325 w 518095"/>
                <a:gd name="connsiteY63" fmla="*/ 553378 h 605524"/>
                <a:gd name="connsiteX64" fmla="*/ 65845 w 518095"/>
                <a:gd name="connsiteY64" fmla="*/ 535706 h 605524"/>
                <a:gd name="connsiteX65" fmla="*/ 12260 w 518095"/>
                <a:gd name="connsiteY65" fmla="*/ 533497 h 605524"/>
                <a:gd name="connsiteX66" fmla="*/ 2305 w 518095"/>
                <a:gd name="connsiteY66" fmla="*/ 515456 h 605524"/>
                <a:gd name="connsiteX67" fmla="*/ 79979 w 518095"/>
                <a:gd name="connsiteY67" fmla="*/ 381683 h 605524"/>
                <a:gd name="connsiteX68" fmla="*/ 77644 w 518095"/>
                <a:gd name="connsiteY68" fmla="*/ 376896 h 605524"/>
                <a:gd name="connsiteX69" fmla="*/ 46918 w 518095"/>
                <a:gd name="connsiteY69" fmla="*/ 359714 h 605524"/>
                <a:gd name="connsiteX70" fmla="*/ 49991 w 518095"/>
                <a:gd name="connsiteY70" fmla="*/ 294914 h 605524"/>
                <a:gd name="connsiteX71" fmla="*/ 16193 w 518095"/>
                <a:gd name="connsiteY71" fmla="*/ 239441 h 605524"/>
                <a:gd name="connsiteX72" fmla="*/ 50728 w 518095"/>
                <a:gd name="connsiteY72" fmla="*/ 179919 h 605524"/>
                <a:gd name="connsiteX73" fmla="*/ 47656 w 518095"/>
                <a:gd name="connsiteY73" fmla="*/ 115119 h 605524"/>
                <a:gd name="connsiteX74" fmla="*/ 105543 w 518095"/>
                <a:gd name="connsiteY74" fmla="*/ 85541 h 605524"/>
                <a:gd name="connsiteX75" fmla="*/ 137006 w 518095"/>
                <a:gd name="connsiteY75" fmla="*/ 28718 h 605524"/>
                <a:gd name="connsiteX76" fmla="*/ 201898 w 518095"/>
                <a:gd name="connsiteY76" fmla="*/ 33627 h 605524"/>
                <a:gd name="connsiteX77" fmla="*/ 259293 w 518095"/>
                <a:gd name="connsiteY77" fmla="*/ 0 h 605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518095" h="605524">
                  <a:moveTo>
                    <a:pt x="259927" y="144256"/>
                  </a:moveTo>
                  <a:cubicBezTo>
                    <a:pt x="256777" y="144256"/>
                    <a:pt x="253612" y="146649"/>
                    <a:pt x="251216" y="151436"/>
                  </a:cubicBezTo>
                  <a:lnTo>
                    <a:pt x="235729" y="182734"/>
                  </a:lnTo>
                  <a:cubicBezTo>
                    <a:pt x="230936" y="192430"/>
                    <a:pt x="218277" y="201636"/>
                    <a:pt x="207584" y="203231"/>
                  </a:cubicBezTo>
                  <a:lnTo>
                    <a:pt x="173047" y="208264"/>
                  </a:lnTo>
                  <a:cubicBezTo>
                    <a:pt x="162354" y="209736"/>
                    <a:pt x="159896" y="217223"/>
                    <a:pt x="167639" y="224710"/>
                  </a:cubicBezTo>
                  <a:lnTo>
                    <a:pt x="192589" y="249135"/>
                  </a:lnTo>
                  <a:cubicBezTo>
                    <a:pt x="200455" y="256622"/>
                    <a:pt x="205248" y="271473"/>
                    <a:pt x="203405" y="282151"/>
                  </a:cubicBezTo>
                  <a:lnTo>
                    <a:pt x="197505" y="316518"/>
                  </a:lnTo>
                  <a:cubicBezTo>
                    <a:pt x="195662" y="327196"/>
                    <a:pt x="202053" y="331737"/>
                    <a:pt x="211640" y="326705"/>
                  </a:cubicBezTo>
                  <a:lnTo>
                    <a:pt x="242489" y="310504"/>
                  </a:lnTo>
                  <a:cubicBezTo>
                    <a:pt x="252076" y="305472"/>
                    <a:pt x="267685" y="305472"/>
                    <a:pt x="277272" y="310504"/>
                  </a:cubicBezTo>
                  <a:lnTo>
                    <a:pt x="308245" y="326705"/>
                  </a:lnTo>
                  <a:cubicBezTo>
                    <a:pt x="317832" y="331737"/>
                    <a:pt x="324100" y="327196"/>
                    <a:pt x="322256" y="316518"/>
                  </a:cubicBezTo>
                  <a:lnTo>
                    <a:pt x="316357" y="282151"/>
                  </a:lnTo>
                  <a:cubicBezTo>
                    <a:pt x="314513" y="271473"/>
                    <a:pt x="319429" y="256622"/>
                    <a:pt x="327173" y="249135"/>
                  </a:cubicBezTo>
                  <a:lnTo>
                    <a:pt x="352123" y="224710"/>
                  </a:lnTo>
                  <a:cubicBezTo>
                    <a:pt x="359866" y="217223"/>
                    <a:pt x="357531" y="209736"/>
                    <a:pt x="346715" y="208264"/>
                  </a:cubicBezTo>
                  <a:lnTo>
                    <a:pt x="312178" y="203231"/>
                  </a:lnTo>
                  <a:cubicBezTo>
                    <a:pt x="301485" y="201636"/>
                    <a:pt x="288825" y="192430"/>
                    <a:pt x="284032" y="182734"/>
                  </a:cubicBezTo>
                  <a:lnTo>
                    <a:pt x="268546" y="151436"/>
                  </a:lnTo>
                  <a:cubicBezTo>
                    <a:pt x="266210" y="146649"/>
                    <a:pt x="263076" y="144256"/>
                    <a:pt x="259927" y="144256"/>
                  </a:cubicBezTo>
                  <a:close/>
                  <a:moveTo>
                    <a:pt x="259497" y="87536"/>
                  </a:moveTo>
                  <a:cubicBezTo>
                    <a:pt x="285476" y="87766"/>
                    <a:pt x="311072" y="94731"/>
                    <a:pt x="333564" y="107742"/>
                  </a:cubicBezTo>
                  <a:cubicBezTo>
                    <a:pt x="333810" y="107864"/>
                    <a:pt x="334055" y="107987"/>
                    <a:pt x="334301" y="108110"/>
                  </a:cubicBezTo>
                  <a:cubicBezTo>
                    <a:pt x="405710" y="149472"/>
                    <a:pt x="430169" y="241157"/>
                    <a:pt x="388749" y="312468"/>
                  </a:cubicBezTo>
                  <a:cubicBezTo>
                    <a:pt x="347452" y="383778"/>
                    <a:pt x="255640" y="408080"/>
                    <a:pt x="184231" y="366840"/>
                  </a:cubicBezTo>
                  <a:cubicBezTo>
                    <a:pt x="182510" y="365858"/>
                    <a:pt x="180790" y="364754"/>
                    <a:pt x="179069" y="363649"/>
                  </a:cubicBezTo>
                  <a:cubicBezTo>
                    <a:pt x="159035" y="351253"/>
                    <a:pt x="141705" y="333824"/>
                    <a:pt x="129046" y="312099"/>
                  </a:cubicBezTo>
                  <a:cubicBezTo>
                    <a:pt x="87503" y="240912"/>
                    <a:pt x="111716" y="149227"/>
                    <a:pt x="183125" y="107742"/>
                  </a:cubicBezTo>
                  <a:cubicBezTo>
                    <a:pt x="207153" y="93811"/>
                    <a:pt x="233517" y="87306"/>
                    <a:pt x="259497" y="87536"/>
                  </a:cubicBezTo>
                  <a:close/>
                  <a:moveTo>
                    <a:pt x="278180" y="60913"/>
                  </a:moveTo>
                  <a:cubicBezTo>
                    <a:pt x="210493" y="53762"/>
                    <a:pt x="141614" y="85909"/>
                    <a:pt x="105297" y="148500"/>
                  </a:cubicBezTo>
                  <a:cubicBezTo>
                    <a:pt x="57488" y="230851"/>
                    <a:pt x="83666" y="336151"/>
                    <a:pt x="163184" y="386960"/>
                  </a:cubicBezTo>
                  <a:cubicBezTo>
                    <a:pt x="217507" y="421201"/>
                    <a:pt x="288544" y="424883"/>
                    <a:pt x="347783" y="390519"/>
                  </a:cubicBezTo>
                  <a:cubicBezTo>
                    <a:pt x="432585" y="341183"/>
                    <a:pt x="461468" y="232323"/>
                    <a:pt x="412061" y="147641"/>
                  </a:cubicBezTo>
                  <a:cubicBezTo>
                    <a:pt x="395961" y="119905"/>
                    <a:pt x="373470" y="98182"/>
                    <a:pt x="347414" y="83209"/>
                  </a:cubicBezTo>
                  <a:cubicBezTo>
                    <a:pt x="346800" y="82841"/>
                    <a:pt x="346185" y="82596"/>
                    <a:pt x="345571" y="82228"/>
                  </a:cubicBezTo>
                  <a:cubicBezTo>
                    <a:pt x="345079" y="81982"/>
                    <a:pt x="344710" y="81737"/>
                    <a:pt x="344219" y="81491"/>
                  </a:cubicBezTo>
                  <a:cubicBezTo>
                    <a:pt x="323172" y="70047"/>
                    <a:pt x="300742" y="63297"/>
                    <a:pt x="278180" y="60913"/>
                  </a:cubicBezTo>
                  <a:close/>
                  <a:moveTo>
                    <a:pt x="259293" y="0"/>
                  </a:moveTo>
                  <a:cubicBezTo>
                    <a:pt x="279203" y="0"/>
                    <a:pt x="296164" y="28718"/>
                    <a:pt x="315337" y="33014"/>
                  </a:cubicBezTo>
                  <a:cubicBezTo>
                    <a:pt x="334509" y="37432"/>
                    <a:pt x="362777" y="18777"/>
                    <a:pt x="380106" y="27982"/>
                  </a:cubicBezTo>
                  <a:cubicBezTo>
                    <a:pt x="397435" y="37309"/>
                    <a:pt x="397435" y="70936"/>
                    <a:pt x="411692" y="84805"/>
                  </a:cubicBezTo>
                  <a:cubicBezTo>
                    <a:pt x="425703" y="98182"/>
                    <a:pt x="459501" y="96709"/>
                    <a:pt x="469702" y="114137"/>
                  </a:cubicBezTo>
                  <a:cubicBezTo>
                    <a:pt x="479903" y="131564"/>
                    <a:pt x="461836" y="160282"/>
                    <a:pt x="466629" y="179060"/>
                  </a:cubicBezTo>
                  <a:cubicBezTo>
                    <a:pt x="471546" y="198205"/>
                    <a:pt x="501288" y="220419"/>
                    <a:pt x="501288" y="239564"/>
                  </a:cubicBezTo>
                  <a:cubicBezTo>
                    <a:pt x="501288" y="259078"/>
                    <a:pt x="472529" y="275769"/>
                    <a:pt x="467613" y="295037"/>
                  </a:cubicBezTo>
                  <a:cubicBezTo>
                    <a:pt x="462942" y="313814"/>
                    <a:pt x="480886" y="342410"/>
                    <a:pt x="470808" y="359960"/>
                  </a:cubicBezTo>
                  <a:cubicBezTo>
                    <a:pt x="464786" y="370392"/>
                    <a:pt x="450038" y="374074"/>
                    <a:pt x="436395" y="378246"/>
                  </a:cubicBezTo>
                  <a:cubicBezTo>
                    <a:pt x="448440" y="398987"/>
                    <a:pt x="515790" y="514474"/>
                    <a:pt x="515790" y="514474"/>
                  </a:cubicBezTo>
                  <a:cubicBezTo>
                    <a:pt x="521198" y="523924"/>
                    <a:pt x="516774" y="532024"/>
                    <a:pt x="505835" y="532515"/>
                  </a:cubicBezTo>
                  <a:lnTo>
                    <a:pt x="452250" y="534847"/>
                  </a:lnTo>
                  <a:cubicBezTo>
                    <a:pt x="441312" y="535337"/>
                    <a:pt x="427669" y="543315"/>
                    <a:pt x="421893" y="552642"/>
                  </a:cubicBezTo>
                  <a:lnTo>
                    <a:pt x="393380" y="597929"/>
                  </a:lnTo>
                  <a:cubicBezTo>
                    <a:pt x="387480" y="607133"/>
                    <a:pt x="378263" y="607010"/>
                    <a:pt x="372732" y="597560"/>
                  </a:cubicBezTo>
                  <a:cubicBezTo>
                    <a:pt x="372732" y="597560"/>
                    <a:pt x="292846" y="460474"/>
                    <a:pt x="292846" y="460474"/>
                  </a:cubicBezTo>
                  <a:cubicBezTo>
                    <a:pt x="291494" y="457774"/>
                    <a:pt x="289650" y="459001"/>
                    <a:pt x="288913" y="459615"/>
                  </a:cubicBezTo>
                  <a:cubicBezTo>
                    <a:pt x="279818" y="467469"/>
                    <a:pt x="270600" y="474465"/>
                    <a:pt x="260645" y="474465"/>
                  </a:cubicBezTo>
                  <a:cubicBezTo>
                    <a:pt x="250444" y="474465"/>
                    <a:pt x="238154" y="466978"/>
                    <a:pt x="229428" y="459615"/>
                  </a:cubicBezTo>
                  <a:cubicBezTo>
                    <a:pt x="228691" y="458878"/>
                    <a:pt x="227093" y="458510"/>
                    <a:pt x="225495" y="460351"/>
                  </a:cubicBezTo>
                  <a:cubicBezTo>
                    <a:pt x="225495" y="460474"/>
                    <a:pt x="145486" y="598297"/>
                    <a:pt x="145486" y="598297"/>
                  </a:cubicBezTo>
                  <a:cubicBezTo>
                    <a:pt x="139955" y="607747"/>
                    <a:pt x="130738" y="607992"/>
                    <a:pt x="124838" y="598665"/>
                  </a:cubicBezTo>
                  <a:lnTo>
                    <a:pt x="96325" y="553378"/>
                  </a:lnTo>
                  <a:cubicBezTo>
                    <a:pt x="90426" y="544174"/>
                    <a:pt x="76783" y="536197"/>
                    <a:pt x="65845" y="535706"/>
                  </a:cubicBezTo>
                  <a:lnTo>
                    <a:pt x="12260" y="533497"/>
                  </a:lnTo>
                  <a:cubicBezTo>
                    <a:pt x="1321" y="533128"/>
                    <a:pt x="-3103" y="524906"/>
                    <a:pt x="2305" y="515456"/>
                  </a:cubicBezTo>
                  <a:cubicBezTo>
                    <a:pt x="2305" y="515456"/>
                    <a:pt x="71376" y="396533"/>
                    <a:pt x="79979" y="381683"/>
                  </a:cubicBezTo>
                  <a:cubicBezTo>
                    <a:pt x="81822" y="378983"/>
                    <a:pt x="79119" y="377387"/>
                    <a:pt x="77644" y="376896"/>
                  </a:cubicBezTo>
                  <a:cubicBezTo>
                    <a:pt x="65108" y="373214"/>
                    <a:pt x="52449" y="369287"/>
                    <a:pt x="46918" y="359714"/>
                  </a:cubicBezTo>
                  <a:cubicBezTo>
                    <a:pt x="36840" y="342287"/>
                    <a:pt x="54784" y="313692"/>
                    <a:pt x="49991" y="294914"/>
                  </a:cubicBezTo>
                  <a:cubicBezTo>
                    <a:pt x="45075" y="275646"/>
                    <a:pt x="16193" y="259078"/>
                    <a:pt x="16193" y="239441"/>
                  </a:cubicBezTo>
                  <a:cubicBezTo>
                    <a:pt x="16193" y="217719"/>
                    <a:pt x="46058" y="198696"/>
                    <a:pt x="50728" y="179919"/>
                  </a:cubicBezTo>
                  <a:cubicBezTo>
                    <a:pt x="55521" y="161141"/>
                    <a:pt x="37455" y="132546"/>
                    <a:pt x="47656" y="115119"/>
                  </a:cubicBezTo>
                  <a:cubicBezTo>
                    <a:pt x="57734" y="97568"/>
                    <a:pt x="91655" y="99041"/>
                    <a:pt x="105543" y="85541"/>
                  </a:cubicBezTo>
                  <a:cubicBezTo>
                    <a:pt x="119799" y="71795"/>
                    <a:pt x="119676" y="38045"/>
                    <a:pt x="137006" y="28718"/>
                  </a:cubicBezTo>
                  <a:cubicBezTo>
                    <a:pt x="154335" y="19514"/>
                    <a:pt x="182602" y="38168"/>
                    <a:pt x="201898" y="33627"/>
                  </a:cubicBezTo>
                  <a:cubicBezTo>
                    <a:pt x="206937" y="32523"/>
                    <a:pt x="239014" y="0"/>
                    <a:pt x="2592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CD940DFB-4754-4669-80A3-6628C5759BB2}"/>
              </a:ext>
            </a:extLst>
          </p:cNvPr>
          <p:cNvSpPr txBox="1"/>
          <p:nvPr/>
        </p:nvSpPr>
        <p:spPr>
          <a:xfrm>
            <a:off x="9365536" y="4568987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836BF"/>
                </a:solidFill>
                <a:latin typeface="+mn-ea"/>
              </a:rPr>
              <a:t>2019</a:t>
            </a:r>
            <a:r>
              <a:rPr lang="zh-CN" altLang="en-US" sz="2800" b="1" dirty="0">
                <a:solidFill>
                  <a:srgbClr val="0836BF"/>
                </a:solidFill>
                <a:latin typeface="+mn-ea"/>
              </a:rPr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2917200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2AC0E7-F180-4EF2-A417-BA8E415D27BE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输入你的标题或观点</a:t>
            </a:r>
          </a:p>
        </p:txBody>
      </p:sp>
      <p:sp>
        <p:nvSpPr>
          <p:cNvPr id="53" name="矩形 52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EEE4A50C-33FA-4B12-AB86-B5AEF5CDA160}"/>
              </a:ext>
            </a:extLst>
          </p:cNvPr>
          <p:cNvSpPr/>
          <p:nvPr/>
        </p:nvSpPr>
        <p:spPr>
          <a:xfrm>
            <a:off x="627554" y="1155404"/>
            <a:ext cx="2546010" cy="269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标题一</a:t>
            </a:r>
            <a:endParaRPr lang="en-US" altLang="zh-CN"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学校始建于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1984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2" name="菱形 81">
            <a:extLst>
              <a:ext uri="{FF2B5EF4-FFF2-40B4-BE49-F238E27FC236}">
                <a16:creationId xmlns:a16="http://schemas.microsoft.com/office/drawing/2014/main" id="{8E0EBA23-AE0A-460C-8BF5-785A4F8071ED}"/>
              </a:ext>
            </a:extLst>
          </p:cNvPr>
          <p:cNvSpPr/>
          <p:nvPr/>
        </p:nvSpPr>
        <p:spPr>
          <a:xfrm>
            <a:off x="5106492" y="3905417"/>
            <a:ext cx="1980000" cy="1980001"/>
          </a:xfrm>
          <a:prstGeom prst="diamond">
            <a:avLst/>
          </a:prstGeom>
          <a:solidFill>
            <a:schemeClr val="accent2"/>
          </a:solidFill>
          <a:ln w="254000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600" b="1" dirty="0"/>
              <a:t>O</a:t>
            </a:r>
            <a:endParaRPr lang="zh-CN" altLang="en-US" sz="6600" b="1" dirty="0"/>
          </a:p>
        </p:txBody>
      </p:sp>
      <p:sp>
        <p:nvSpPr>
          <p:cNvPr id="76" name="菱形 75">
            <a:extLst>
              <a:ext uri="{FF2B5EF4-FFF2-40B4-BE49-F238E27FC236}">
                <a16:creationId xmlns:a16="http://schemas.microsoft.com/office/drawing/2014/main" id="{19EA9771-83D4-46AE-84C3-6ECEF2EAA005}"/>
              </a:ext>
            </a:extLst>
          </p:cNvPr>
          <p:cNvSpPr/>
          <p:nvPr/>
        </p:nvSpPr>
        <p:spPr>
          <a:xfrm>
            <a:off x="3818425" y="2647696"/>
            <a:ext cx="1980000" cy="1980000"/>
          </a:xfrm>
          <a:prstGeom prst="diamond">
            <a:avLst/>
          </a:prstGeom>
          <a:solidFill>
            <a:srgbClr val="5D76B9"/>
          </a:solidFill>
          <a:ln w="254000" cap="sq">
            <a:solidFill>
              <a:srgbClr val="5D76B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600" b="1" dirty="0"/>
              <a:t>W</a:t>
            </a:r>
            <a:endParaRPr lang="zh-CN" altLang="en-US" sz="6600" b="1" dirty="0"/>
          </a:p>
        </p:txBody>
      </p:sp>
      <p:sp>
        <p:nvSpPr>
          <p:cNvPr id="73" name="菱形 72">
            <a:extLst>
              <a:ext uri="{FF2B5EF4-FFF2-40B4-BE49-F238E27FC236}">
                <a16:creationId xmlns:a16="http://schemas.microsoft.com/office/drawing/2014/main" id="{256449EF-D789-443D-89E8-0D45D065FDBD}"/>
              </a:ext>
            </a:extLst>
          </p:cNvPr>
          <p:cNvSpPr/>
          <p:nvPr/>
        </p:nvSpPr>
        <p:spPr>
          <a:xfrm>
            <a:off x="5106492" y="1398479"/>
            <a:ext cx="1980000" cy="1980000"/>
          </a:xfrm>
          <a:prstGeom prst="diamond">
            <a:avLst/>
          </a:prstGeom>
          <a:solidFill>
            <a:schemeClr val="accent2"/>
          </a:solidFill>
          <a:ln w="254000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600" b="1" dirty="0"/>
              <a:t>S</a:t>
            </a:r>
            <a:endParaRPr lang="zh-CN" altLang="en-US" sz="6600" b="1" dirty="0"/>
          </a:p>
        </p:txBody>
      </p:sp>
      <p:sp>
        <p:nvSpPr>
          <p:cNvPr id="79" name="菱形 78">
            <a:extLst>
              <a:ext uri="{FF2B5EF4-FFF2-40B4-BE49-F238E27FC236}">
                <a16:creationId xmlns:a16="http://schemas.microsoft.com/office/drawing/2014/main" id="{5310C7F3-F227-43E5-A0E1-FDA21D97B88C}"/>
              </a:ext>
            </a:extLst>
          </p:cNvPr>
          <p:cNvSpPr/>
          <p:nvPr/>
        </p:nvSpPr>
        <p:spPr>
          <a:xfrm>
            <a:off x="6385141" y="2647696"/>
            <a:ext cx="1980000" cy="1980000"/>
          </a:xfrm>
          <a:prstGeom prst="diamond">
            <a:avLst/>
          </a:prstGeom>
          <a:solidFill>
            <a:srgbClr val="5D76B9"/>
          </a:solidFill>
          <a:ln w="254000" cap="sq">
            <a:solidFill>
              <a:srgbClr val="5D76B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600" b="1" dirty="0"/>
              <a:t>T</a:t>
            </a:r>
            <a:endParaRPr lang="zh-CN" altLang="en-US" sz="6600" b="1" dirty="0"/>
          </a:p>
        </p:txBody>
      </p:sp>
      <p:sp>
        <p:nvSpPr>
          <p:cNvPr id="69" name="矩形 68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468C20B2-41A2-4208-A656-12F29293D26A}"/>
              </a:ext>
            </a:extLst>
          </p:cNvPr>
          <p:cNvSpPr/>
          <p:nvPr/>
        </p:nvSpPr>
        <p:spPr>
          <a:xfrm>
            <a:off x="9062661" y="3817440"/>
            <a:ext cx="2546010" cy="269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标题四</a:t>
            </a:r>
            <a:endParaRPr lang="en-US" altLang="zh-CN"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学校始建于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1984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  <a:spcBef>
                <a:spcPts val="600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0" name="矩形 69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56DB7160-C5F1-4C53-9735-60A31DCB8A4A}"/>
              </a:ext>
            </a:extLst>
          </p:cNvPr>
          <p:cNvSpPr/>
          <p:nvPr/>
        </p:nvSpPr>
        <p:spPr>
          <a:xfrm>
            <a:off x="633483" y="3814026"/>
            <a:ext cx="2546010" cy="269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rgbClr val="5D76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标题二</a:t>
            </a:r>
            <a:endParaRPr lang="en-US" altLang="zh-CN" sz="2000" b="1" dirty="0">
              <a:solidFill>
                <a:srgbClr val="5D76B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学校始建于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1984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1" name="矩形 70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B4E5A994-B796-48CE-BAA6-40FDD87ABBEC}"/>
              </a:ext>
            </a:extLst>
          </p:cNvPr>
          <p:cNvSpPr/>
          <p:nvPr/>
        </p:nvSpPr>
        <p:spPr>
          <a:xfrm>
            <a:off x="9062661" y="1136055"/>
            <a:ext cx="2546010" cy="269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rgbClr val="5D76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标题三</a:t>
            </a:r>
            <a:endParaRPr lang="en-US" altLang="zh-CN" sz="2000" b="1" dirty="0">
              <a:solidFill>
                <a:srgbClr val="5D76B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学校始建于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1984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  <a:spcBef>
                <a:spcPts val="600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6165EAF-5C1B-488F-BF03-8816A88C0190}"/>
              </a:ext>
            </a:extLst>
          </p:cNvPr>
          <p:cNvCxnSpPr>
            <a:cxnSpLocks/>
          </p:cNvCxnSpPr>
          <p:nvPr/>
        </p:nvCxnSpPr>
        <p:spPr>
          <a:xfrm>
            <a:off x="3006671" y="1628775"/>
            <a:ext cx="2495227" cy="0"/>
          </a:xfrm>
          <a:prstGeom prst="line">
            <a:avLst/>
          </a:prstGeom>
          <a:ln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90DBF39E-7EFF-4000-B762-D607063DD66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30998" y="1628775"/>
            <a:ext cx="1757503" cy="1018362"/>
          </a:xfrm>
          <a:prstGeom prst="bentConnector3">
            <a:avLst>
              <a:gd name="adj1" fmla="val 100265"/>
            </a:avLst>
          </a:prstGeom>
          <a:ln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FB6B2104-EAE7-47D0-BA5F-335C4F609090}"/>
              </a:ext>
            </a:extLst>
          </p:cNvPr>
          <p:cNvCxnSpPr>
            <a:cxnSpLocks/>
          </p:cNvCxnSpPr>
          <p:nvPr/>
        </p:nvCxnSpPr>
        <p:spPr>
          <a:xfrm>
            <a:off x="6583383" y="5876925"/>
            <a:ext cx="2495227" cy="0"/>
          </a:xfrm>
          <a:prstGeom prst="line">
            <a:avLst/>
          </a:prstGeom>
          <a:ln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C97E6ED3-2265-4EF0-949B-EB4B516C1D17}"/>
              </a:ext>
            </a:extLst>
          </p:cNvPr>
          <p:cNvCxnSpPr>
            <a:cxnSpLocks/>
          </p:cNvCxnSpPr>
          <p:nvPr/>
        </p:nvCxnSpPr>
        <p:spPr>
          <a:xfrm flipV="1">
            <a:off x="2634496" y="4849430"/>
            <a:ext cx="1757503" cy="1018362"/>
          </a:xfrm>
          <a:prstGeom prst="bentConnector3">
            <a:avLst>
              <a:gd name="adj1" fmla="val 100265"/>
            </a:avLst>
          </a:prstGeom>
          <a:ln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708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2AC0E7-F180-4EF2-A417-BA8E415D27BE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输入你的标题或观点</a:t>
            </a:r>
          </a:p>
        </p:txBody>
      </p:sp>
      <p:sp>
        <p:nvSpPr>
          <p:cNvPr id="53" name="矩形 52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EEE4A50C-33FA-4B12-AB86-B5AEF5CDA160}"/>
              </a:ext>
            </a:extLst>
          </p:cNvPr>
          <p:cNvSpPr/>
          <p:nvPr/>
        </p:nvSpPr>
        <p:spPr>
          <a:xfrm>
            <a:off x="625185" y="3979460"/>
            <a:ext cx="2546010" cy="269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标题一</a:t>
            </a:r>
            <a:endParaRPr lang="en-US" altLang="zh-CN"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学校始建于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1984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2B8CA6E-422D-4AFF-A792-52DD63ED5A4B}"/>
              </a:ext>
            </a:extLst>
          </p:cNvPr>
          <p:cNvGrpSpPr/>
          <p:nvPr/>
        </p:nvGrpSpPr>
        <p:grpSpPr>
          <a:xfrm>
            <a:off x="908190" y="1759610"/>
            <a:ext cx="1980000" cy="1980001"/>
            <a:chOff x="1055688" y="2790166"/>
            <a:chExt cx="2160000" cy="2160000"/>
          </a:xfrm>
        </p:grpSpPr>
        <p:sp>
          <p:nvSpPr>
            <p:cNvPr id="55" name="菱形 54">
              <a:extLst>
                <a:ext uri="{FF2B5EF4-FFF2-40B4-BE49-F238E27FC236}">
                  <a16:creationId xmlns:a16="http://schemas.microsoft.com/office/drawing/2014/main" id="{8E0EBA23-AE0A-460C-8BF5-785A4F8071ED}"/>
                </a:ext>
              </a:extLst>
            </p:cNvPr>
            <p:cNvSpPr/>
            <p:nvPr/>
          </p:nvSpPr>
          <p:spPr>
            <a:xfrm>
              <a:off x="1055688" y="2790166"/>
              <a:ext cx="2160000" cy="2160000"/>
            </a:xfrm>
            <a:prstGeom prst="diamond">
              <a:avLst/>
            </a:prstGeom>
            <a:solidFill>
              <a:schemeClr val="accent2"/>
            </a:solidFill>
            <a:ln w="254000" cap="sq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safe-shield-protection_69938">
              <a:extLst>
                <a:ext uri="{FF2B5EF4-FFF2-40B4-BE49-F238E27FC236}">
                  <a16:creationId xmlns:a16="http://schemas.microsoft.com/office/drawing/2014/main" id="{92F141A3-3DD1-4791-B149-1D0AD6281C0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1130" y="3415381"/>
              <a:ext cx="929116" cy="960783"/>
            </a:xfrm>
            <a:custGeom>
              <a:avLst/>
              <a:gdLst>
                <a:gd name="connsiteX0" fmla="*/ 554327 w 582017"/>
                <a:gd name="connsiteY0" fmla="*/ 398973 h 601853"/>
                <a:gd name="connsiteX1" fmla="*/ 563560 w 582017"/>
                <a:gd name="connsiteY1" fmla="*/ 402454 h 601853"/>
                <a:gd name="connsiteX2" fmla="*/ 577799 w 582017"/>
                <a:gd name="connsiteY2" fmla="*/ 415635 h 601853"/>
                <a:gd name="connsiteX3" fmla="*/ 578540 w 582017"/>
                <a:gd name="connsiteY3" fmla="*/ 434001 h 601853"/>
                <a:gd name="connsiteX4" fmla="*/ 468040 w 582017"/>
                <a:gd name="connsiteY4" fmla="*/ 550266 h 601853"/>
                <a:gd name="connsiteX5" fmla="*/ 448758 w 582017"/>
                <a:gd name="connsiteY5" fmla="*/ 552043 h 601853"/>
                <a:gd name="connsiteX6" fmla="*/ 357392 w 582017"/>
                <a:gd name="connsiteY6" fmla="*/ 484654 h 601853"/>
                <a:gd name="connsiteX7" fmla="*/ 354870 w 582017"/>
                <a:gd name="connsiteY7" fmla="*/ 466584 h 601853"/>
                <a:gd name="connsiteX8" fmla="*/ 366588 w 582017"/>
                <a:gd name="connsiteY8" fmla="*/ 451033 h 601853"/>
                <a:gd name="connsiteX9" fmla="*/ 384831 w 582017"/>
                <a:gd name="connsiteY9" fmla="*/ 448367 h 601853"/>
                <a:gd name="connsiteX10" fmla="*/ 443419 w 582017"/>
                <a:gd name="connsiteY10" fmla="*/ 491319 h 601853"/>
                <a:gd name="connsiteX11" fmla="*/ 462701 w 582017"/>
                <a:gd name="connsiteY11" fmla="*/ 489393 h 601853"/>
                <a:gd name="connsiteX12" fmla="*/ 545316 w 582017"/>
                <a:gd name="connsiteY12" fmla="*/ 403046 h 601853"/>
                <a:gd name="connsiteX13" fmla="*/ 554327 w 582017"/>
                <a:gd name="connsiteY13" fmla="*/ 398973 h 601853"/>
                <a:gd name="connsiteX14" fmla="*/ 262860 w 582017"/>
                <a:gd name="connsiteY14" fmla="*/ 0 h 601853"/>
                <a:gd name="connsiteX15" fmla="*/ 415651 w 582017"/>
                <a:gd name="connsiteY15" fmla="*/ 73473 h 601853"/>
                <a:gd name="connsiteX16" fmla="*/ 510885 w 582017"/>
                <a:gd name="connsiteY16" fmla="*/ 82805 h 601853"/>
                <a:gd name="connsiteX17" fmla="*/ 524829 w 582017"/>
                <a:gd name="connsiteY17" fmla="*/ 99543 h 601853"/>
                <a:gd name="connsiteX18" fmla="*/ 525571 w 582017"/>
                <a:gd name="connsiteY18" fmla="*/ 272856 h 601853"/>
                <a:gd name="connsiteX19" fmla="*/ 517412 w 582017"/>
                <a:gd name="connsiteY19" fmla="*/ 332108 h 601853"/>
                <a:gd name="connsiteX20" fmla="*/ 506138 w 582017"/>
                <a:gd name="connsiteY20" fmla="*/ 338181 h 601853"/>
                <a:gd name="connsiteX21" fmla="*/ 467125 w 582017"/>
                <a:gd name="connsiteY21" fmla="*/ 332849 h 601853"/>
                <a:gd name="connsiteX22" fmla="*/ 322938 w 582017"/>
                <a:gd name="connsiteY22" fmla="*/ 476831 h 601853"/>
                <a:gd name="connsiteX23" fmla="*/ 344002 w 582017"/>
                <a:gd name="connsiteY23" fmla="*/ 551933 h 601853"/>
                <a:gd name="connsiteX24" fmla="*/ 343260 w 582017"/>
                <a:gd name="connsiteY24" fmla="*/ 561265 h 601853"/>
                <a:gd name="connsiteX25" fmla="*/ 262860 w 582017"/>
                <a:gd name="connsiteY25" fmla="*/ 601853 h 601853"/>
                <a:gd name="connsiteX26" fmla="*/ 0 w 582017"/>
                <a:gd name="connsiteY26" fmla="*/ 272856 h 601853"/>
                <a:gd name="connsiteX27" fmla="*/ 3263 w 582017"/>
                <a:gd name="connsiteY27" fmla="*/ 93766 h 601853"/>
                <a:gd name="connsiteX28" fmla="*/ 15872 w 582017"/>
                <a:gd name="connsiteY28" fmla="*/ 80879 h 601853"/>
                <a:gd name="connsiteX29" fmla="*/ 126386 w 582017"/>
                <a:gd name="connsiteY29" fmla="*/ 73473 h 601853"/>
                <a:gd name="connsiteX30" fmla="*/ 262860 w 582017"/>
                <a:gd name="connsiteY30" fmla="*/ 0 h 60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2017" h="601853">
                  <a:moveTo>
                    <a:pt x="554327" y="398973"/>
                  </a:moveTo>
                  <a:cubicBezTo>
                    <a:pt x="557627" y="398862"/>
                    <a:pt x="560965" y="400010"/>
                    <a:pt x="563560" y="402454"/>
                  </a:cubicBezTo>
                  <a:lnTo>
                    <a:pt x="577799" y="415635"/>
                  </a:lnTo>
                  <a:cubicBezTo>
                    <a:pt x="583138" y="420523"/>
                    <a:pt x="583435" y="428817"/>
                    <a:pt x="578540" y="434001"/>
                  </a:cubicBezTo>
                  <a:lnTo>
                    <a:pt x="468040" y="550266"/>
                  </a:lnTo>
                  <a:cubicBezTo>
                    <a:pt x="463146" y="555449"/>
                    <a:pt x="454543" y="556338"/>
                    <a:pt x="448758" y="552043"/>
                  </a:cubicBezTo>
                  <a:lnTo>
                    <a:pt x="357392" y="484654"/>
                  </a:lnTo>
                  <a:cubicBezTo>
                    <a:pt x="351756" y="480358"/>
                    <a:pt x="350569" y="472361"/>
                    <a:pt x="354870" y="466584"/>
                  </a:cubicBezTo>
                  <a:lnTo>
                    <a:pt x="366588" y="451033"/>
                  </a:lnTo>
                  <a:cubicBezTo>
                    <a:pt x="370741" y="445405"/>
                    <a:pt x="379047" y="444220"/>
                    <a:pt x="384831" y="448367"/>
                  </a:cubicBezTo>
                  <a:lnTo>
                    <a:pt x="443419" y="491319"/>
                  </a:lnTo>
                  <a:cubicBezTo>
                    <a:pt x="449055" y="495466"/>
                    <a:pt x="457806" y="494725"/>
                    <a:pt x="462701" y="489393"/>
                  </a:cubicBezTo>
                  <a:lnTo>
                    <a:pt x="545316" y="403046"/>
                  </a:lnTo>
                  <a:cubicBezTo>
                    <a:pt x="547764" y="400454"/>
                    <a:pt x="551027" y="399084"/>
                    <a:pt x="554327" y="398973"/>
                  </a:cubicBezTo>
                  <a:close/>
                  <a:moveTo>
                    <a:pt x="262860" y="0"/>
                  </a:moveTo>
                  <a:cubicBezTo>
                    <a:pt x="286001" y="0"/>
                    <a:pt x="346969" y="53623"/>
                    <a:pt x="415651" y="73473"/>
                  </a:cubicBezTo>
                  <a:cubicBezTo>
                    <a:pt x="448731" y="82953"/>
                    <a:pt x="480179" y="82953"/>
                    <a:pt x="510885" y="82805"/>
                  </a:cubicBezTo>
                  <a:cubicBezTo>
                    <a:pt x="515187" y="82805"/>
                    <a:pt x="524829" y="82805"/>
                    <a:pt x="524829" y="99543"/>
                  </a:cubicBezTo>
                  <a:cubicBezTo>
                    <a:pt x="524829" y="101617"/>
                    <a:pt x="525571" y="271523"/>
                    <a:pt x="525571" y="272856"/>
                  </a:cubicBezTo>
                  <a:cubicBezTo>
                    <a:pt x="525571" y="292853"/>
                    <a:pt x="522604" y="312703"/>
                    <a:pt x="517412" y="332108"/>
                  </a:cubicBezTo>
                  <a:cubicBezTo>
                    <a:pt x="516671" y="335071"/>
                    <a:pt x="513704" y="341440"/>
                    <a:pt x="506138" y="338181"/>
                  </a:cubicBezTo>
                  <a:cubicBezTo>
                    <a:pt x="494716" y="334922"/>
                    <a:pt x="483887" y="332849"/>
                    <a:pt x="467125" y="332849"/>
                  </a:cubicBezTo>
                  <a:cubicBezTo>
                    <a:pt x="387466" y="332849"/>
                    <a:pt x="322938" y="397433"/>
                    <a:pt x="322938" y="476831"/>
                  </a:cubicBezTo>
                  <a:cubicBezTo>
                    <a:pt x="322938" y="504383"/>
                    <a:pt x="330651" y="530158"/>
                    <a:pt x="344002" y="551933"/>
                  </a:cubicBezTo>
                  <a:cubicBezTo>
                    <a:pt x="345485" y="554303"/>
                    <a:pt x="348156" y="557118"/>
                    <a:pt x="343260" y="561265"/>
                  </a:cubicBezTo>
                  <a:cubicBezTo>
                    <a:pt x="306768" y="588373"/>
                    <a:pt x="279622" y="601853"/>
                    <a:pt x="262860" y="601853"/>
                  </a:cubicBezTo>
                  <a:cubicBezTo>
                    <a:pt x="210199" y="601853"/>
                    <a:pt x="0" y="442613"/>
                    <a:pt x="0" y="272856"/>
                  </a:cubicBezTo>
                  <a:cubicBezTo>
                    <a:pt x="0" y="270930"/>
                    <a:pt x="2670" y="97322"/>
                    <a:pt x="3263" y="93766"/>
                  </a:cubicBezTo>
                  <a:cubicBezTo>
                    <a:pt x="5192" y="79694"/>
                    <a:pt x="11719" y="80731"/>
                    <a:pt x="15872" y="80879"/>
                  </a:cubicBezTo>
                  <a:cubicBezTo>
                    <a:pt x="50584" y="82509"/>
                    <a:pt x="87669" y="84582"/>
                    <a:pt x="126386" y="73473"/>
                  </a:cubicBezTo>
                  <a:cubicBezTo>
                    <a:pt x="195068" y="53623"/>
                    <a:pt x="240312" y="0"/>
                    <a:pt x="2628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57" name="Group 31">
            <a:extLst>
              <a:ext uri="{FF2B5EF4-FFF2-40B4-BE49-F238E27FC236}">
                <a16:creationId xmlns:a16="http://schemas.microsoft.com/office/drawing/2014/main" id="{F7BC4E72-252F-4B7C-9A44-9FE3972E4F91}"/>
              </a:ext>
            </a:extLst>
          </p:cNvPr>
          <p:cNvGrpSpPr/>
          <p:nvPr/>
        </p:nvGrpSpPr>
        <p:grpSpPr>
          <a:xfrm>
            <a:off x="3692216" y="1759611"/>
            <a:ext cx="1980000" cy="1980000"/>
            <a:chOff x="1039855" y="2790169"/>
            <a:chExt cx="2160000" cy="2160000"/>
          </a:xfrm>
        </p:grpSpPr>
        <p:sp>
          <p:nvSpPr>
            <p:cNvPr id="58" name="菱形 57">
              <a:extLst>
                <a:ext uri="{FF2B5EF4-FFF2-40B4-BE49-F238E27FC236}">
                  <a16:creationId xmlns:a16="http://schemas.microsoft.com/office/drawing/2014/main" id="{19EA9771-83D4-46AE-84C3-6ECEF2EAA005}"/>
                </a:ext>
              </a:extLst>
            </p:cNvPr>
            <p:cNvSpPr/>
            <p:nvPr/>
          </p:nvSpPr>
          <p:spPr>
            <a:xfrm>
              <a:off x="1039855" y="2790169"/>
              <a:ext cx="2160000" cy="2160000"/>
            </a:xfrm>
            <a:prstGeom prst="diamond">
              <a:avLst/>
            </a:prstGeom>
            <a:solidFill>
              <a:srgbClr val="5D76B9"/>
            </a:solidFill>
            <a:ln w="254000" cap="sq">
              <a:solidFill>
                <a:srgbClr val="5D76B9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9" name="safe-shield-protection_69938">
              <a:extLst>
                <a:ext uri="{FF2B5EF4-FFF2-40B4-BE49-F238E27FC236}">
                  <a16:creationId xmlns:a16="http://schemas.microsoft.com/office/drawing/2014/main" id="{F79AE32E-AF72-4C4D-BD25-3C15842091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55296" y="3520109"/>
              <a:ext cx="960783" cy="751325"/>
            </a:xfrm>
            <a:custGeom>
              <a:avLst/>
              <a:gdLst>
                <a:gd name="connsiteX0" fmla="*/ 303336 w 606580"/>
                <a:gd name="connsiteY0" fmla="*/ 221461 h 474341"/>
                <a:gd name="connsiteX1" fmla="*/ 257000 w 606580"/>
                <a:gd name="connsiteY1" fmla="*/ 267443 h 474341"/>
                <a:gd name="connsiteX2" fmla="*/ 303336 w 606580"/>
                <a:gd name="connsiteY2" fmla="*/ 313518 h 474341"/>
                <a:gd name="connsiteX3" fmla="*/ 349579 w 606580"/>
                <a:gd name="connsiteY3" fmla="*/ 267443 h 474341"/>
                <a:gd name="connsiteX4" fmla="*/ 303336 w 606580"/>
                <a:gd name="connsiteY4" fmla="*/ 221461 h 474341"/>
                <a:gd name="connsiteX5" fmla="*/ 0 w 606580"/>
                <a:gd name="connsiteY5" fmla="*/ 203229 h 474341"/>
                <a:gd name="connsiteX6" fmla="*/ 174277 w 606580"/>
                <a:gd name="connsiteY6" fmla="*/ 203229 h 474341"/>
                <a:gd name="connsiteX7" fmla="*/ 158864 w 606580"/>
                <a:gd name="connsiteY7" fmla="*/ 267462 h 474341"/>
                <a:gd name="connsiteX8" fmla="*/ 303336 w 606580"/>
                <a:gd name="connsiteY8" fmla="*/ 411035 h 474341"/>
                <a:gd name="connsiteX9" fmla="*/ 447809 w 606580"/>
                <a:gd name="connsiteY9" fmla="*/ 267462 h 474341"/>
                <a:gd name="connsiteX10" fmla="*/ 432303 w 606580"/>
                <a:gd name="connsiteY10" fmla="*/ 203229 h 474341"/>
                <a:gd name="connsiteX11" fmla="*/ 606580 w 606580"/>
                <a:gd name="connsiteY11" fmla="*/ 203229 h 474341"/>
                <a:gd name="connsiteX12" fmla="*/ 606580 w 606580"/>
                <a:gd name="connsiteY12" fmla="*/ 436525 h 474341"/>
                <a:gd name="connsiteX13" fmla="*/ 568698 w 606580"/>
                <a:gd name="connsiteY13" fmla="*/ 474341 h 474341"/>
                <a:gd name="connsiteX14" fmla="*/ 37882 w 606580"/>
                <a:gd name="connsiteY14" fmla="*/ 474341 h 474341"/>
                <a:gd name="connsiteX15" fmla="*/ 0 w 606580"/>
                <a:gd name="connsiteY15" fmla="*/ 436525 h 474341"/>
                <a:gd name="connsiteX16" fmla="*/ 303336 w 606580"/>
                <a:gd name="connsiteY16" fmla="*/ 161665 h 474341"/>
                <a:gd name="connsiteX17" fmla="*/ 409843 w 606580"/>
                <a:gd name="connsiteY17" fmla="*/ 267443 h 474341"/>
                <a:gd name="connsiteX18" fmla="*/ 303336 w 606580"/>
                <a:gd name="connsiteY18" fmla="*/ 373220 h 474341"/>
                <a:gd name="connsiteX19" fmla="*/ 196736 w 606580"/>
                <a:gd name="connsiteY19" fmla="*/ 267443 h 474341"/>
                <a:gd name="connsiteX20" fmla="*/ 303336 w 606580"/>
                <a:gd name="connsiteY20" fmla="*/ 161665 h 474341"/>
                <a:gd name="connsiteX21" fmla="*/ 230079 w 606580"/>
                <a:gd name="connsiteY21" fmla="*/ 0 h 474341"/>
                <a:gd name="connsiteX22" fmla="*/ 376501 w 606580"/>
                <a:gd name="connsiteY22" fmla="*/ 0 h 474341"/>
                <a:gd name="connsiteX23" fmla="*/ 437317 w 606580"/>
                <a:gd name="connsiteY23" fmla="*/ 60543 h 474341"/>
                <a:gd name="connsiteX24" fmla="*/ 568698 w 606580"/>
                <a:gd name="connsiteY24" fmla="*/ 60543 h 474341"/>
                <a:gd name="connsiteX25" fmla="*/ 606580 w 606580"/>
                <a:gd name="connsiteY25" fmla="*/ 98371 h 474341"/>
                <a:gd name="connsiteX26" fmla="*/ 606580 w 606580"/>
                <a:gd name="connsiteY26" fmla="*/ 165405 h 474341"/>
                <a:gd name="connsiteX27" fmla="*/ 404820 w 606580"/>
                <a:gd name="connsiteY27" fmla="*/ 165405 h 474341"/>
                <a:gd name="connsiteX28" fmla="*/ 303336 w 606580"/>
                <a:gd name="connsiteY28" fmla="*/ 123868 h 474341"/>
                <a:gd name="connsiteX29" fmla="*/ 201853 w 606580"/>
                <a:gd name="connsiteY29" fmla="*/ 165405 h 474341"/>
                <a:gd name="connsiteX30" fmla="*/ 0 w 606580"/>
                <a:gd name="connsiteY30" fmla="*/ 165405 h 474341"/>
                <a:gd name="connsiteX31" fmla="*/ 0 w 606580"/>
                <a:gd name="connsiteY31" fmla="*/ 98371 h 474341"/>
                <a:gd name="connsiteX32" fmla="*/ 37882 w 606580"/>
                <a:gd name="connsiteY32" fmla="*/ 60543 h 474341"/>
                <a:gd name="connsiteX33" fmla="*/ 169263 w 606580"/>
                <a:gd name="connsiteY33" fmla="*/ 60543 h 474341"/>
                <a:gd name="connsiteX34" fmla="*/ 230079 w 606580"/>
                <a:gd name="connsiteY34" fmla="*/ 0 h 47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6580" h="474341">
                  <a:moveTo>
                    <a:pt x="303336" y="221461"/>
                  </a:moveTo>
                  <a:cubicBezTo>
                    <a:pt x="277800" y="221461"/>
                    <a:pt x="257000" y="242041"/>
                    <a:pt x="257000" y="267443"/>
                  </a:cubicBezTo>
                  <a:cubicBezTo>
                    <a:pt x="257000" y="292844"/>
                    <a:pt x="277800" y="313518"/>
                    <a:pt x="303336" y="313518"/>
                  </a:cubicBezTo>
                  <a:cubicBezTo>
                    <a:pt x="328779" y="313518"/>
                    <a:pt x="349579" y="292844"/>
                    <a:pt x="349579" y="267443"/>
                  </a:cubicBezTo>
                  <a:cubicBezTo>
                    <a:pt x="349579" y="242041"/>
                    <a:pt x="328872" y="221461"/>
                    <a:pt x="303336" y="221461"/>
                  </a:cubicBezTo>
                  <a:close/>
                  <a:moveTo>
                    <a:pt x="0" y="203229"/>
                  </a:moveTo>
                  <a:lnTo>
                    <a:pt x="174277" y="203229"/>
                  </a:lnTo>
                  <a:cubicBezTo>
                    <a:pt x="164528" y="222601"/>
                    <a:pt x="158864" y="244383"/>
                    <a:pt x="158864" y="267462"/>
                  </a:cubicBezTo>
                  <a:cubicBezTo>
                    <a:pt x="158864" y="346617"/>
                    <a:pt x="223672" y="411035"/>
                    <a:pt x="303336" y="411035"/>
                  </a:cubicBezTo>
                  <a:cubicBezTo>
                    <a:pt x="383001" y="411035"/>
                    <a:pt x="447809" y="346617"/>
                    <a:pt x="447809" y="267462"/>
                  </a:cubicBezTo>
                  <a:cubicBezTo>
                    <a:pt x="447809" y="244383"/>
                    <a:pt x="442145" y="222601"/>
                    <a:pt x="432303" y="203229"/>
                  </a:cubicBezTo>
                  <a:lnTo>
                    <a:pt x="606580" y="203229"/>
                  </a:lnTo>
                  <a:lnTo>
                    <a:pt x="606580" y="436525"/>
                  </a:lnTo>
                  <a:cubicBezTo>
                    <a:pt x="606580" y="457287"/>
                    <a:pt x="589589" y="474341"/>
                    <a:pt x="568698" y="474341"/>
                  </a:cubicBezTo>
                  <a:lnTo>
                    <a:pt x="37882" y="474341"/>
                  </a:lnTo>
                  <a:cubicBezTo>
                    <a:pt x="17084" y="474341"/>
                    <a:pt x="0" y="457287"/>
                    <a:pt x="0" y="436525"/>
                  </a:cubicBezTo>
                  <a:close/>
                  <a:moveTo>
                    <a:pt x="303336" y="161665"/>
                  </a:moveTo>
                  <a:cubicBezTo>
                    <a:pt x="362022" y="161665"/>
                    <a:pt x="409843" y="209131"/>
                    <a:pt x="409843" y="267443"/>
                  </a:cubicBezTo>
                  <a:cubicBezTo>
                    <a:pt x="409843" y="325755"/>
                    <a:pt x="362114" y="373220"/>
                    <a:pt x="303336" y="373220"/>
                  </a:cubicBezTo>
                  <a:cubicBezTo>
                    <a:pt x="244557" y="373220"/>
                    <a:pt x="196736" y="325755"/>
                    <a:pt x="196736" y="267443"/>
                  </a:cubicBezTo>
                  <a:cubicBezTo>
                    <a:pt x="196736" y="209131"/>
                    <a:pt x="244557" y="161665"/>
                    <a:pt x="303336" y="161665"/>
                  </a:cubicBezTo>
                  <a:close/>
                  <a:moveTo>
                    <a:pt x="230079" y="0"/>
                  </a:moveTo>
                  <a:lnTo>
                    <a:pt x="376501" y="0"/>
                  </a:lnTo>
                  <a:cubicBezTo>
                    <a:pt x="410019" y="0"/>
                    <a:pt x="437317" y="27165"/>
                    <a:pt x="437317" y="60543"/>
                  </a:cubicBezTo>
                  <a:lnTo>
                    <a:pt x="568698" y="60543"/>
                  </a:lnTo>
                  <a:cubicBezTo>
                    <a:pt x="589589" y="60543"/>
                    <a:pt x="606580" y="77603"/>
                    <a:pt x="606580" y="98371"/>
                  </a:cubicBezTo>
                  <a:lnTo>
                    <a:pt x="606580" y="165405"/>
                  </a:lnTo>
                  <a:lnTo>
                    <a:pt x="404820" y="165405"/>
                  </a:lnTo>
                  <a:cubicBezTo>
                    <a:pt x="378730" y="139722"/>
                    <a:pt x="342797" y="123868"/>
                    <a:pt x="303336" y="123868"/>
                  </a:cubicBezTo>
                  <a:cubicBezTo>
                    <a:pt x="263783" y="123868"/>
                    <a:pt x="227943" y="139722"/>
                    <a:pt x="201853" y="165405"/>
                  </a:cubicBezTo>
                  <a:lnTo>
                    <a:pt x="0" y="165405"/>
                  </a:lnTo>
                  <a:lnTo>
                    <a:pt x="0" y="98371"/>
                  </a:lnTo>
                  <a:cubicBezTo>
                    <a:pt x="0" y="77603"/>
                    <a:pt x="17084" y="60543"/>
                    <a:pt x="37882" y="60543"/>
                  </a:cubicBezTo>
                  <a:lnTo>
                    <a:pt x="169263" y="60543"/>
                  </a:lnTo>
                  <a:cubicBezTo>
                    <a:pt x="169263" y="27165"/>
                    <a:pt x="196561" y="0"/>
                    <a:pt x="2300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0" name="Group 34">
            <a:extLst>
              <a:ext uri="{FF2B5EF4-FFF2-40B4-BE49-F238E27FC236}">
                <a16:creationId xmlns:a16="http://schemas.microsoft.com/office/drawing/2014/main" id="{2A825BC4-3831-491A-B5D3-0D1AABEF0018}"/>
              </a:ext>
            </a:extLst>
          </p:cNvPr>
          <p:cNvGrpSpPr/>
          <p:nvPr/>
        </p:nvGrpSpPr>
        <p:grpSpPr>
          <a:xfrm>
            <a:off x="6505270" y="1783080"/>
            <a:ext cx="1980000" cy="1980000"/>
            <a:chOff x="1055688" y="2815772"/>
            <a:chExt cx="2160000" cy="2160000"/>
          </a:xfrm>
        </p:grpSpPr>
        <p:sp>
          <p:nvSpPr>
            <p:cNvPr id="61" name="菱形 60">
              <a:extLst>
                <a:ext uri="{FF2B5EF4-FFF2-40B4-BE49-F238E27FC236}">
                  <a16:creationId xmlns:a16="http://schemas.microsoft.com/office/drawing/2014/main" id="{256449EF-D789-443D-89E8-0D45D065FDBD}"/>
                </a:ext>
              </a:extLst>
            </p:cNvPr>
            <p:cNvSpPr/>
            <p:nvPr/>
          </p:nvSpPr>
          <p:spPr>
            <a:xfrm>
              <a:off x="1055688" y="2815772"/>
              <a:ext cx="2160000" cy="2160000"/>
            </a:xfrm>
            <a:prstGeom prst="diamond">
              <a:avLst/>
            </a:prstGeom>
            <a:solidFill>
              <a:schemeClr val="accent2"/>
            </a:solidFill>
            <a:ln w="254000" cap="sq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2" name="safe-shield-protection_69938">
              <a:extLst>
                <a:ext uri="{FF2B5EF4-FFF2-40B4-BE49-F238E27FC236}">
                  <a16:creationId xmlns:a16="http://schemas.microsoft.com/office/drawing/2014/main" id="{F9433F21-7F7B-4964-9983-A1B38C48674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9347" y="3415381"/>
              <a:ext cx="912680" cy="960783"/>
            </a:xfrm>
            <a:custGeom>
              <a:avLst/>
              <a:gdLst>
                <a:gd name="T0" fmla="*/ 5382 w 5442"/>
                <a:gd name="T1" fmla="*/ 5003 h 5738"/>
                <a:gd name="T2" fmla="*/ 3966 w 5442"/>
                <a:gd name="T3" fmla="*/ 4254 h 5738"/>
                <a:gd name="T4" fmla="*/ 3900 w 5442"/>
                <a:gd name="T5" fmla="*/ 4049 h 5738"/>
                <a:gd name="T6" fmla="*/ 3786 w 5442"/>
                <a:gd name="T7" fmla="*/ 3894 h 5738"/>
                <a:gd name="T8" fmla="*/ 3737 w 5442"/>
                <a:gd name="T9" fmla="*/ 3826 h 5738"/>
                <a:gd name="T10" fmla="*/ 3699 w 5442"/>
                <a:gd name="T11" fmla="*/ 3428 h 5738"/>
                <a:gd name="T12" fmla="*/ 3729 w 5442"/>
                <a:gd name="T13" fmla="*/ 3342 h 5738"/>
                <a:gd name="T14" fmla="*/ 3921 w 5442"/>
                <a:gd name="T15" fmla="*/ 2889 h 5738"/>
                <a:gd name="T16" fmla="*/ 4002 w 5442"/>
                <a:gd name="T17" fmla="*/ 2638 h 5738"/>
                <a:gd name="T18" fmla="*/ 4093 w 5442"/>
                <a:gd name="T19" fmla="*/ 2162 h 5738"/>
                <a:gd name="T20" fmla="*/ 4031 w 5442"/>
                <a:gd name="T21" fmla="*/ 2028 h 5738"/>
                <a:gd name="T22" fmla="*/ 3995 w 5442"/>
                <a:gd name="T23" fmla="*/ 1941 h 5738"/>
                <a:gd name="T24" fmla="*/ 3996 w 5442"/>
                <a:gd name="T25" fmla="*/ 1044 h 5738"/>
                <a:gd name="T26" fmla="*/ 3703 w 5442"/>
                <a:gd name="T27" fmla="*/ 543 h 5738"/>
                <a:gd name="T28" fmla="*/ 3016 w 5442"/>
                <a:gd name="T29" fmla="*/ 59 h 5738"/>
                <a:gd name="T30" fmla="*/ 2948 w 5442"/>
                <a:gd name="T31" fmla="*/ 28 h 5738"/>
                <a:gd name="T32" fmla="*/ 1739 w 5442"/>
                <a:gd name="T33" fmla="*/ 543 h 5738"/>
                <a:gd name="T34" fmla="*/ 1446 w 5442"/>
                <a:gd name="T35" fmla="*/ 1044 h 5738"/>
                <a:gd name="T36" fmla="*/ 1447 w 5442"/>
                <a:gd name="T37" fmla="*/ 1941 h 5738"/>
                <a:gd name="T38" fmla="*/ 1411 w 5442"/>
                <a:gd name="T39" fmla="*/ 2028 h 5738"/>
                <a:gd name="T40" fmla="*/ 1349 w 5442"/>
                <a:gd name="T41" fmla="*/ 2162 h 5738"/>
                <a:gd name="T42" fmla="*/ 1440 w 5442"/>
                <a:gd name="T43" fmla="*/ 2638 h 5738"/>
                <a:gd name="T44" fmla="*/ 1521 w 5442"/>
                <a:gd name="T45" fmla="*/ 2889 h 5738"/>
                <a:gd name="T46" fmla="*/ 1713 w 5442"/>
                <a:gd name="T47" fmla="*/ 3342 h 5738"/>
                <a:gd name="T48" fmla="*/ 1743 w 5442"/>
                <a:gd name="T49" fmla="*/ 3428 h 5738"/>
                <a:gd name="T50" fmla="*/ 1705 w 5442"/>
                <a:gd name="T51" fmla="*/ 3826 h 5738"/>
                <a:gd name="T52" fmla="*/ 1656 w 5442"/>
                <a:gd name="T53" fmla="*/ 3894 h 5738"/>
                <a:gd name="T54" fmla="*/ 1541 w 5442"/>
                <a:gd name="T55" fmla="*/ 4049 h 5738"/>
                <a:gd name="T56" fmla="*/ 1476 w 5442"/>
                <a:gd name="T57" fmla="*/ 4254 h 5738"/>
                <a:gd name="T58" fmla="*/ 59 w 5442"/>
                <a:gd name="T59" fmla="*/ 5003 h 5738"/>
                <a:gd name="T60" fmla="*/ 0 w 5442"/>
                <a:gd name="T61" fmla="*/ 5102 h 5738"/>
                <a:gd name="T62" fmla="*/ 0 w 5442"/>
                <a:gd name="T63" fmla="*/ 5626 h 5738"/>
                <a:gd name="T64" fmla="*/ 112 w 5442"/>
                <a:gd name="T65" fmla="*/ 5738 h 5738"/>
                <a:gd name="T66" fmla="*/ 5330 w 5442"/>
                <a:gd name="T67" fmla="*/ 5738 h 5738"/>
                <a:gd name="T68" fmla="*/ 5442 w 5442"/>
                <a:gd name="T69" fmla="*/ 5626 h 5738"/>
                <a:gd name="T70" fmla="*/ 5442 w 5442"/>
                <a:gd name="T71" fmla="*/ 5102 h 5738"/>
                <a:gd name="T72" fmla="*/ 5382 w 5442"/>
                <a:gd name="T73" fmla="*/ 5003 h 5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42" h="5738">
                  <a:moveTo>
                    <a:pt x="5382" y="5003"/>
                  </a:moveTo>
                  <a:lnTo>
                    <a:pt x="3966" y="4254"/>
                  </a:lnTo>
                  <a:lnTo>
                    <a:pt x="3900" y="4049"/>
                  </a:lnTo>
                  <a:cubicBezTo>
                    <a:pt x="3881" y="3981"/>
                    <a:pt x="3850" y="3912"/>
                    <a:pt x="3786" y="3894"/>
                  </a:cubicBezTo>
                  <a:cubicBezTo>
                    <a:pt x="3766" y="3889"/>
                    <a:pt x="3740" y="3852"/>
                    <a:pt x="3737" y="3826"/>
                  </a:cubicBezTo>
                  <a:lnTo>
                    <a:pt x="3699" y="3428"/>
                  </a:lnTo>
                  <a:cubicBezTo>
                    <a:pt x="3697" y="3394"/>
                    <a:pt x="3711" y="3364"/>
                    <a:pt x="3729" y="3342"/>
                  </a:cubicBezTo>
                  <a:cubicBezTo>
                    <a:pt x="3837" y="3212"/>
                    <a:pt x="3896" y="3062"/>
                    <a:pt x="3921" y="2889"/>
                  </a:cubicBezTo>
                  <a:cubicBezTo>
                    <a:pt x="3934" y="2803"/>
                    <a:pt x="3979" y="2723"/>
                    <a:pt x="4002" y="2638"/>
                  </a:cubicBezTo>
                  <a:lnTo>
                    <a:pt x="4093" y="2162"/>
                  </a:lnTo>
                  <a:cubicBezTo>
                    <a:pt x="4102" y="2100"/>
                    <a:pt x="4100" y="2052"/>
                    <a:pt x="4031" y="2028"/>
                  </a:cubicBezTo>
                  <a:cubicBezTo>
                    <a:pt x="4011" y="2021"/>
                    <a:pt x="3995" y="1989"/>
                    <a:pt x="3995" y="1941"/>
                  </a:cubicBezTo>
                  <a:lnTo>
                    <a:pt x="3996" y="1044"/>
                  </a:lnTo>
                  <a:cubicBezTo>
                    <a:pt x="3981" y="827"/>
                    <a:pt x="3866" y="659"/>
                    <a:pt x="3703" y="543"/>
                  </a:cubicBezTo>
                  <a:cubicBezTo>
                    <a:pt x="3392" y="319"/>
                    <a:pt x="2834" y="423"/>
                    <a:pt x="3016" y="59"/>
                  </a:cubicBezTo>
                  <a:cubicBezTo>
                    <a:pt x="3027" y="37"/>
                    <a:pt x="3023" y="0"/>
                    <a:pt x="2948" y="28"/>
                  </a:cubicBezTo>
                  <a:cubicBezTo>
                    <a:pt x="2669" y="130"/>
                    <a:pt x="1926" y="402"/>
                    <a:pt x="1739" y="543"/>
                  </a:cubicBezTo>
                  <a:cubicBezTo>
                    <a:pt x="1572" y="669"/>
                    <a:pt x="1461" y="827"/>
                    <a:pt x="1446" y="1044"/>
                  </a:cubicBezTo>
                  <a:lnTo>
                    <a:pt x="1447" y="1941"/>
                  </a:lnTo>
                  <a:cubicBezTo>
                    <a:pt x="1447" y="1981"/>
                    <a:pt x="1430" y="2021"/>
                    <a:pt x="1411" y="2028"/>
                  </a:cubicBezTo>
                  <a:cubicBezTo>
                    <a:pt x="1341" y="2052"/>
                    <a:pt x="1339" y="2100"/>
                    <a:pt x="1349" y="2162"/>
                  </a:cubicBezTo>
                  <a:lnTo>
                    <a:pt x="1440" y="2638"/>
                  </a:lnTo>
                  <a:cubicBezTo>
                    <a:pt x="1463" y="2723"/>
                    <a:pt x="1508" y="2803"/>
                    <a:pt x="1521" y="2889"/>
                  </a:cubicBezTo>
                  <a:cubicBezTo>
                    <a:pt x="1546" y="3062"/>
                    <a:pt x="1605" y="3212"/>
                    <a:pt x="1713" y="3342"/>
                  </a:cubicBezTo>
                  <a:cubicBezTo>
                    <a:pt x="1731" y="3364"/>
                    <a:pt x="1745" y="3394"/>
                    <a:pt x="1743" y="3428"/>
                  </a:cubicBezTo>
                  <a:lnTo>
                    <a:pt x="1705" y="3826"/>
                  </a:lnTo>
                  <a:cubicBezTo>
                    <a:pt x="1702" y="3852"/>
                    <a:pt x="1676" y="3889"/>
                    <a:pt x="1656" y="3894"/>
                  </a:cubicBezTo>
                  <a:cubicBezTo>
                    <a:pt x="1592" y="3912"/>
                    <a:pt x="1561" y="3981"/>
                    <a:pt x="1541" y="4049"/>
                  </a:cubicBezTo>
                  <a:lnTo>
                    <a:pt x="1476" y="4254"/>
                  </a:lnTo>
                  <a:lnTo>
                    <a:pt x="59" y="5003"/>
                  </a:lnTo>
                  <a:cubicBezTo>
                    <a:pt x="23" y="5022"/>
                    <a:pt x="0" y="5060"/>
                    <a:pt x="0" y="5102"/>
                  </a:cubicBezTo>
                  <a:lnTo>
                    <a:pt x="0" y="5626"/>
                  </a:lnTo>
                  <a:cubicBezTo>
                    <a:pt x="0" y="5688"/>
                    <a:pt x="50" y="5738"/>
                    <a:pt x="112" y="5738"/>
                  </a:cubicBezTo>
                  <a:lnTo>
                    <a:pt x="5330" y="5738"/>
                  </a:lnTo>
                  <a:cubicBezTo>
                    <a:pt x="5392" y="5738"/>
                    <a:pt x="5442" y="5688"/>
                    <a:pt x="5442" y="5626"/>
                  </a:cubicBezTo>
                  <a:lnTo>
                    <a:pt x="5442" y="5102"/>
                  </a:lnTo>
                  <a:cubicBezTo>
                    <a:pt x="5442" y="5060"/>
                    <a:pt x="5419" y="5022"/>
                    <a:pt x="5382" y="50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3" name="Group 37">
            <a:extLst>
              <a:ext uri="{FF2B5EF4-FFF2-40B4-BE49-F238E27FC236}">
                <a16:creationId xmlns:a16="http://schemas.microsoft.com/office/drawing/2014/main" id="{E6E36BB1-AA8C-4BCB-BDCE-A2639445990A}"/>
              </a:ext>
            </a:extLst>
          </p:cNvPr>
          <p:cNvGrpSpPr/>
          <p:nvPr/>
        </p:nvGrpSpPr>
        <p:grpSpPr>
          <a:xfrm>
            <a:off x="9303810" y="1783080"/>
            <a:ext cx="1980000" cy="1980000"/>
            <a:chOff x="1055688" y="2815772"/>
            <a:chExt cx="2160000" cy="2160000"/>
          </a:xfrm>
        </p:grpSpPr>
        <p:sp>
          <p:nvSpPr>
            <p:cNvPr id="64" name="菱形 63">
              <a:extLst>
                <a:ext uri="{FF2B5EF4-FFF2-40B4-BE49-F238E27FC236}">
                  <a16:creationId xmlns:a16="http://schemas.microsoft.com/office/drawing/2014/main" id="{5310C7F3-F227-43E5-A0E1-FDA21D97B88C}"/>
                </a:ext>
              </a:extLst>
            </p:cNvPr>
            <p:cNvSpPr/>
            <p:nvPr/>
          </p:nvSpPr>
          <p:spPr>
            <a:xfrm>
              <a:off x="1055688" y="2815772"/>
              <a:ext cx="2160000" cy="2160000"/>
            </a:xfrm>
            <a:prstGeom prst="diamond">
              <a:avLst/>
            </a:prstGeom>
            <a:solidFill>
              <a:srgbClr val="5D76B9"/>
            </a:solidFill>
            <a:ln w="254000" cap="sq">
              <a:solidFill>
                <a:srgbClr val="5D76B9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5" name="safe-shield-protection_69938">
              <a:extLst>
                <a:ext uri="{FF2B5EF4-FFF2-40B4-BE49-F238E27FC236}">
                  <a16:creationId xmlns:a16="http://schemas.microsoft.com/office/drawing/2014/main" id="{B60D1D6C-F4A4-4CEE-B3B7-36F6448F656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55296" y="3416163"/>
              <a:ext cx="960783" cy="959218"/>
            </a:xfrm>
            <a:custGeom>
              <a:avLst/>
              <a:gdLst>
                <a:gd name="T0" fmla="*/ 6533 w 6533"/>
                <a:gd name="T1" fmla="*/ 3267 h 6533"/>
                <a:gd name="T2" fmla="*/ 0 w 6533"/>
                <a:gd name="T3" fmla="*/ 3267 h 6533"/>
                <a:gd name="T4" fmla="*/ 4231 w 6533"/>
                <a:gd name="T5" fmla="*/ 5503 h 6533"/>
                <a:gd name="T6" fmla="*/ 5396 w 6533"/>
                <a:gd name="T7" fmla="*/ 4447 h 6533"/>
                <a:gd name="T8" fmla="*/ 5601 w 6533"/>
                <a:gd name="T9" fmla="*/ 2576 h 6533"/>
                <a:gd name="T10" fmla="*/ 5601 w 6533"/>
                <a:gd name="T11" fmla="*/ 3957 h 6533"/>
                <a:gd name="T12" fmla="*/ 4925 w 6533"/>
                <a:gd name="T13" fmla="*/ 3267 h 6533"/>
                <a:gd name="T14" fmla="*/ 5601 w 6533"/>
                <a:gd name="T15" fmla="*/ 2576 h 6533"/>
                <a:gd name="T16" fmla="*/ 5396 w 6533"/>
                <a:gd name="T17" fmla="*/ 2087 h 6533"/>
                <a:gd name="T18" fmla="*/ 4231 w 6533"/>
                <a:gd name="T19" fmla="*/ 1031 h 6533"/>
                <a:gd name="T20" fmla="*/ 3511 w 6533"/>
                <a:gd name="T21" fmla="*/ 939 h 6533"/>
                <a:gd name="T22" fmla="*/ 3511 w 6533"/>
                <a:gd name="T23" fmla="*/ 2087 h 6533"/>
                <a:gd name="T24" fmla="*/ 3511 w 6533"/>
                <a:gd name="T25" fmla="*/ 2576 h 6533"/>
                <a:gd name="T26" fmla="*/ 4436 w 6533"/>
                <a:gd name="T27" fmla="*/ 3267 h 6533"/>
                <a:gd name="T28" fmla="*/ 3511 w 6533"/>
                <a:gd name="T29" fmla="*/ 3957 h 6533"/>
                <a:gd name="T30" fmla="*/ 3511 w 6533"/>
                <a:gd name="T31" fmla="*/ 4447 h 6533"/>
                <a:gd name="T32" fmla="*/ 3511 w 6533"/>
                <a:gd name="T33" fmla="*/ 5599 h 6533"/>
                <a:gd name="T34" fmla="*/ 1137 w 6533"/>
                <a:gd name="T35" fmla="*/ 4447 h 6533"/>
                <a:gd name="T36" fmla="*/ 2303 w 6533"/>
                <a:gd name="T37" fmla="*/ 5503 h 6533"/>
                <a:gd name="T38" fmla="*/ 3023 w 6533"/>
                <a:gd name="T39" fmla="*/ 5595 h 6533"/>
                <a:gd name="T40" fmla="*/ 3023 w 6533"/>
                <a:gd name="T41" fmla="*/ 4447 h 6533"/>
                <a:gd name="T42" fmla="*/ 3023 w 6533"/>
                <a:gd name="T43" fmla="*/ 3957 h 6533"/>
                <a:gd name="T44" fmla="*/ 2097 w 6533"/>
                <a:gd name="T45" fmla="*/ 3267 h 6533"/>
                <a:gd name="T46" fmla="*/ 3023 w 6533"/>
                <a:gd name="T47" fmla="*/ 2576 h 6533"/>
                <a:gd name="T48" fmla="*/ 3023 w 6533"/>
                <a:gd name="T49" fmla="*/ 3957 h 6533"/>
                <a:gd name="T50" fmla="*/ 2296 w 6533"/>
                <a:gd name="T51" fmla="*/ 2087 h 6533"/>
                <a:gd name="T52" fmla="*/ 3023 w 6533"/>
                <a:gd name="T53" fmla="*/ 2087 h 6533"/>
                <a:gd name="T54" fmla="*/ 1780 w 6533"/>
                <a:gd name="T55" fmla="*/ 2087 h 6533"/>
                <a:gd name="T56" fmla="*/ 2303 w 6533"/>
                <a:gd name="T57" fmla="*/ 1031 h 6533"/>
                <a:gd name="T58" fmla="*/ 932 w 6533"/>
                <a:gd name="T59" fmla="*/ 2576 h 6533"/>
                <a:gd name="T60" fmla="*/ 1608 w 6533"/>
                <a:gd name="T61" fmla="*/ 3267 h 6533"/>
                <a:gd name="T62" fmla="*/ 932 w 6533"/>
                <a:gd name="T63" fmla="*/ 3957 h 6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33" h="6533">
                  <a:moveTo>
                    <a:pt x="3267" y="6533"/>
                  </a:moveTo>
                  <a:cubicBezTo>
                    <a:pt x="5068" y="6533"/>
                    <a:pt x="6533" y="5068"/>
                    <a:pt x="6533" y="3267"/>
                  </a:cubicBezTo>
                  <a:cubicBezTo>
                    <a:pt x="6533" y="1465"/>
                    <a:pt x="5068" y="0"/>
                    <a:pt x="3267" y="0"/>
                  </a:cubicBezTo>
                  <a:cubicBezTo>
                    <a:pt x="1465" y="0"/>
                    <a:pt x="0" y="1465"/>
                    <a:pt x="0" y="3267"/>
                  </a:cubicBezTo>
                  <a:cubicBezTo>
                    <a:pt x="0" y="5068"/>
                    <a:pt x="1465" y="6533"/>
                    <a:pt x="3267" y="6533"/>
                  </a:cubicBezTo>
                  <a:close/>
                  <a:moveTo>
                    <a:pt x="4231" y="5503"/>
                  </a:moveTo>
                  <a:cubicBezTo>
                    <a:pt x="4429" y="5225"/>
                    <a:pt x="4621" y="4876"/>
                    <a:pt x="4753" y="4447"/>
                  </a:cubicBezTo>
                  <a:lnTo>
                    <a:pt x="5396" y="4447"/>
                  </a:lnTo>
                  <a:cubicBezTo>
                    <a:pt x="5136" y="4915"/>
                    <a:pt x="4725" y="5288"/>
                    <a:pt x="4231" y="5503"/>
                  </a:cubicBezTo>
                  <a:close/>
                  <a:moveTo>
                    <a:pt x="5601" y="2576"/>
                  </a:moveTo>
                  <a:cubicBezTo>
                    <a:pt x="5667" y="2795"/>
                    <a:pt x="5701" y="3027"/>
                    <a:pt x="5701" y="3267"/>
                  </a:cubicBezTo>
                  <a:cubicBezTo>
                    <a:pt x="5701" y="3507"/>
                    <a:pt x="5665" y="3739"/>
                    <a:pt x="5601" y="3957"/>
                  </a:cubicBezTo>
                  <a:lnTo>
                    <a:pt x="4868" y="3957"/>
                  </a:lnTo>
                  <a:cubicBezTo>
                    <a:pt x="4904" y="3743"/>
                    <a:pt x="4925" y="3513"/>
                    <a:pt x="4925" y="3267"/>
                  </a:cubicBezTo>
                  <a:cubicBezTo>
                    <a:pt x="4925" y="3020"/>
                    <a:pt x="4904" y="2791"/>
                    <a:pt x="4868" y="2576"/>
                  </a:cubicBezTo>
                  <a:lnTo>
                    <a:pt x="5601" y="2576"/>
                  </a:lnTo>
                  <a:lnTo>
                    <a:pt x="5601" y="2576"/>
                  </a:lnTo>
                  <a:close/>
                  <a:moveTo>
                    <a:pt x="5396" y="2087"/>
                  </a:moveTo>
                  <a:lnTo>
                    <a:pt x="4753" y="2087"/>
                  </a:lnTo>
                  <a:cubicBezTo>
                    <a:pt x="4621" y="1657"/>
                    <a:pt x="4429" y="1308"/>
                    <a:pt x="4231" y="1031"/>
                  </a:cubicBezTo>
                  <a:cubicBezTo>
                    <a:pt x="4725" y="1245"/>
                    <a:pt x="5136" y="1619"/>
                    <a:pt x="5396" y="2087"/>
                  </a:cubicBezTo>
                  <a:close/>
                  <a:moveTo>
                    <a:pt x="3511" y="939"/>
                  </a:moveTo>
                  <a:cubicBezTo>
                    <a:pt x="3747" y="1177"/>
                    <a:pt x="4043" y="1556"/>
                    <a:pt x="4235" y="2087"/>
                  </a:cubicBezTo>
                  <a:lnTo>
                    <a:pt x="3511" y="2087"/>
                  </a:lnTo>
                  <a:lnTo>
                    <a:pt x="3511" y="939"/>
                  </a:lnTo>
                  <a:close/>
                  <a:moveTo>
                    <a:pt x="3511" y="2576"/>
                  </a:moveTo>
                  <a:lnTo>
                    <a:pt x="4369" y="2576"/>
                  </a:lnTo>
                  <a:cubicBezTo>
                    <a:pt x="4411" y="2788"/>
                    <a:pt x="4436" y="3017"/>
                    <a:pt x="4436" y="3267"/>
                  </a:cubicBezTo>
                  <a:cubicBezTo>
                    <a:pt x="4436" y="3516"/>
                    <a:pt x="4412" y="3745"/>
                    <a:pt x="4371" y="3957"/>
                  </a:cubicBezTo>
                  <a:lnTo>
                    <a:pt x="3511" y="3957"/>
                  </a:lnTo>
                  <a:lnTo>
                    <a:pt x="3511" y="2576"/>
                  </a:lnTo>
                  <a:close/>
                  <a:moveTo>
                    <a:pt x="3511" y="4447"/>
                  </a:moveTo>
                  <a:lnTo>
                    <a:pt x="4237" y="4447"/>
                  </a:lnTo>
                  <a:cubicBezTo>
                    <a:pt x="4045" y="4983"/>
                    <a:pt x="3748" y="5361"/>
                    <a:pt x="3511" y="5599"/>
                  </a:cubicBezTo>
                  <a:lnTo>
                    <a:pt x="3511" y="4447"/>
                  </a:lnTo>
                  <a:close/>
                  <a:moveTo>
                    <a:pt x="1137" y="4447"/>
                  </a:moveTo>
                  <a:lnTo>
                    <a:pt x="1780" y="4447"/>
                  </a:lnTo>
                  <a:cubicBezTo>
                    <a:pt x="1912" y="4876"/>
                    <a:pt x="2104" y="5225"/>
                    <a:pt x="2303" y="5503"/>
                  </a:cubicBezTo>
                  <a:cubicBezTo>
                    <a:pt x="1808" y="5288"/>
                    <a:pt x="1397" y="4915"/>
                    <a:pt x="1137" y="4447"/>
                  </a:cubicBezTo>
                  <a:close/>
                  <a:moveTo>
                    <a:pt x="3023" y="5595"/>
                  </a:moveTo>
                  <a:cubicBezTo>
                    <a:pt x="2787" y="5356"/>
                    <a:pt x="2491" y="4977"/>
                    <a:pt x="2299" y="4447"/>
                  </a:cubicBezTo>
                  <a:lnTo>
                    <a:pt x="3023" y="4447"/>
                  </a:lnTo>
                  <a:lnTo>
                    <a:pt x="3023" y="5595"/>
                  </a:lnTo>
                  <a:close/>
                  <a:moveTo>
                    <a:pt x="3023" y="3957"/>
                  </a:moveTo>
                  <a:lnTo>
                    <a:pt x="2164" y="3957"/>
                  </a:lnTo>
                  <a:cubicBezTo>
                    <a:pt x="2123" y="3745"/>
                    <a:pt x="2097" y="3516"/>
                    <a:pt x="2097" y="3267"/>
                  </a:cubicBezTo>
                  <a:cubicBezTo>
                    <a:pt x="2097" y="3017"/>
                    <a:pt x="2121" y="2788"/>
                    <a:pt x="2163" y="2576"/>
                  </a:cubicBezTo>
                  <a:lnTo>
                    <a:pt x="3023" y="2576"/>
                  </a:lnTo>
                  <a:lnTo>
                    <a:pt x="3023" y="3957"/>
                  </a:lnTo>
                  <a:lnTo>
                    <a:pt x="3023" y="3957"/>
                  </a:lnTo>
                  <a:close/>
                  <a:moveTo>
                    <a:pt x="3023" y="2087"/>
                  </a:moveTo>
                  <a:lnTo>
                    <a:pt x="2296" y="2087"/>
                  </a:lnTo>
                  <a:cubicBezTo>
                    <a:pt x="2488" y="1551"/>
                    <a:pt x="2785" y="1172"/>
                    <a:pt x="3023" y="935"/>
                  </a:cubicBezTo>
                  <a:lnTo>
                    <a:pt x="3023" y="2087"/>
                  </a:lnTo>
                  <a:close/>
                  <a:moveTo>
                    <a:pt x="2303" y="1031"/>
                  </a:moveTo>
                  <a:cubicBezTo>
                    <a:pt x="2104" y="1308"/>
                    <a:pt x="1912" y="1657"/>
                    <a:pt x="1780" y="2087"/>
                  </a:cubicBezTo>
                  <a:lnTo>
                    <a:pt x="1137" y="2087"/>
                  </a:lnTo>
                  <a:cubicBezTo>
                    <a:pt x="1397" y="1619"/>
                    <a:pt x="1808" y="1245"/>
                    <a:pt x="2303" y="1031"/>
                  </a:cubicBezTo>
                  <a:close/>
                  <a:moveTo>
                    <a:pt x="832" y="3267"/>
                  </a:moveTo>
                  <a:cubicBezTo>
                    <a:pt x="832" y="3027"/>
                    <a:pt x="868" y="2795"/>
                    <a:pt x="932" y="2576"/>
                  </a:cubicBezTo>
                  <a:lnTo>
                    <a:pt x="1665" y="2576"/>
                  </a:lnTo>
                  <a:cubicBezTo>
                    <a:pt x="1629" y="2791"/>
                    <a:pt x="1608" y="3020"/>
                    <a:pt x="1608" y="3267"/>
                  </a:cubicBezTo>
                  <a:cubicBezTo>
                    <a:pt x="1608" y="3513"/>
                    <a:pt x="1629" y="3743"/>
                    <a:pt x="1665" y="3957"/>
                  </a:cubicBezTo>
                  <a:lnTo>
                    <a:pt x="932" y="3957"/>
                  </a:lnTo>
                  <a:cubicBezTo>
                    <a:pt x="867" y="3739"/>
                    <a:pt x="832" y="3507"/>
                    <a:pt x="832" y="32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9" name="矩形 68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468C20B2-41A2-4208-A656-12F29293D26A}"/>
              </a:ext>
            </a:extLst>
          </p:cNvPr>
          <p:cNvSpPr/>
          <p:nvPr/>
        </p:nvSpPr>
        <p:spPr>
          <a:xfrm>
            <a:off x="6273039" y="3979459"/>
            <a:ext cx="2546010" cy="269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标题三</a:t>
            </a:r>
            <a:endParaRPr lang="en-US" altLang="zh-CN"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学校始建于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1984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0" name="矩形 69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56DB7160-C5F1-4C53-9735-60A31DCB8A4A}"/>
              </a:ext>
            </a:extLst>
          </p:cNvPr>
          <p:cNvSpPr/>
          <p:nvPr/>
        </p:nvSpPr>
        <p:spPr>
          <a:xfrm>
            <a:off x="3449112" y="3979458"/>
            <a:ext cx="2546010" cy="269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rgbClr val="5D76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标题二</a:t>
            </a:r>
            <a:endParaRPr lang="en-US" altLang="zh-CN" sz="2000" b="1" dirty="0">
              <a:solidFill>
                <a:srgbClr val="5D76B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学校始建于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1984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1" name="矩形 70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B4E5A994-B796-48CE-BAA6-40FDD87ABBEC}"/>
              </a:ext>
            </a:extLst>
          </p:cNvPr>
          <p:cNvSpPr/>
          <p:nvPr/>
        </p:nvSpPr>
        <p:spPr>
          <a:xfrm>
            <a:off x="9096965" y="3979457"/>
            <a:ext cx="2546010" cy="269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rgbClr val="5D76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标题四</a:t>
            </a:r>
            <a:endParaRPr lang="en-US" altLang="zh-CN" sz="2000" b="1" dirty="0">
              <a:solidFill>
                <a:srgbClr val="5D76B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学校始建于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1984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90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2AC0E7-F180-4EF2-A417-BA8E415D27BE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输入你的标题或观点</a:t>
            </a:r>
          </a:p>
        </p:txBody>
      </p:sp>
      <p:sp>
        <p:nvSpPr>
          <p:cNvPr id="53" name="矩形 52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EEE4A50C-33FA-4B12-AB86-B5AEF5CDA160}"/>
              </a:ext>
            </a:extLst>
          </p:cNvPr>
          <p:cNvSpPr/>
          <p:nvPr/>
        </p:nvSpPr>
        <p:spPr>
          <a:xfrm>
            <a:off x="695325" y="3956520"/>
            <a:ext cx="2546010" cy="2222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学校始建于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1984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9" name="矩形 68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468C20B2-41A2-4208-A656-12F29293D26A}"/>
              </a:ext>
            </a:extLst>
          </p:cNvPr>
          <p:cNvSpPr/>
          <p:nvPr/>
        </p:nvSpPr>
        <p:spPr>
          <a:xfrm>
            <a:off x="6060366" y="3983228"/>
            <a:ext cx="2546010" cy="2222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学校始建于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1984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0" name="矩形 69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56DB7160-C5F1-4C53-9735-60A31DCB8A4A}"/>
              </a:ext>
            </a:extLst>
          </p:cNvPr>
          <p:cNvSpPr/>
          <p:nvPr/>
        </p:nvSpPr>
        <p:spPr>
          <a:xfrm>
            <a:off x="3377845" y="1548843"/>
            <a:ext cx="2546010" cy="1857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学校始建于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1984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B4E5A994-B796-48CE-BAA6-40FDD87ABBEC}"/>
              </a:ext>
            </a:extLst>
          </p:cNvPr>
          <p:cNvSpPr/>
          <p:nvPr/>
        </p:nvSpPr>
        <p:spPr>
          <a:xfrm>
            <a:off x="8693250" y="1566831"/>
            <a:ext cx="2546010" cy="2222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学校始建于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1984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箭头: V 形 2">
            <a:extLst>
              <a:ext uri="{FF2B5EF4-FFF2-40B4-BE49-F238E27FC236}">
                <a16:creationId xmlns:a16="http://schemas.microsoft.com/office/drawing/2014/main" id="{C97B566F-70CA-4013-A632-5C9245F8DD21}"/>
              </a:ext>
            </a:extLst>
          </p:cNvPr>
          <p:cNvSpPr/>
          <p:nvPr/>
        </p:nvSpPr>
        <p:spPr>
          <a:xfrm>
            <a:off x="695324" y="3440508"/>
            <a:ext cx="2753787" cy="5232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箭头: V 形 19">
            <a:extLst>
              <a:ext uri="{FF2B5EF4-FFF2-40B4-BE49-F238E27FC236}">
                <a16:creationId xmlns:a16="http://schemas.microsoft.com/office/drawing/2014/main" id="{679CCE51-9BC8-4762-BEA0-74B9B4B6F07E}"/>
              </a:ext>
            </a:extLst>
          </p:cNvPr>
          <p:cNvSpPr/>
          <p:nvPr/>
        </p:nvSpPr>
        <p:spPr>
          <a:xfrm>
            <a:off x="8742888" y="3440508"/>
            <a:ext cx="2753787" cy="523220"/>
          </a:xfrm>
          <a:prstGeom prst="chevron">
            <a:avLst/>
          </a:prstGeom>
          <a:solidFill>
            <a:srgbClr val="A2A5D0"/>
          </a:solidFill>
          <a:ln>
            <a:solidFill>
              <a:srgbClr val="A2A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箭头: V 形 20">
            <a:extLst>
              <a:ext uri="{FF2B5EF4-FFF2-40B4-BE49-F238E27FC236}">
                <a16:creationId xmlns:a16="http://schemas.microsoft.com/office/drawing/2014/main" id="{34172521-88FB-47EF-9671-DE559FD94943}"/>
              </a:ext>
            </a:extLst>
          </p:cNvPr>
          <p:cNvSpPr/>
          <p:nvPr/>
        </p:nvSpPr>
        <p:spPr>
          <a:xfrm>
            <a:off x="6060366" y="3440508"/>
            <a:ext cx="2753787" cy="523220"/>
          </a:xfrm>
          <a:prstGeom prst="chevron">
            <a:avLst/>
          </a:prstGeom>
          <a:solidFill>
            <a:srgbClr val="5D76B9"/>
          </a:solidFill>
          <a:ln>
            <a:solidFill>
              <a:srgbClr val="5D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箭头: V 形 21">
            <a:extLst>
              <a:ext uri="{FF2B5EF4-FFF2-40B4-BE49-F238E27FC236}">
                <a16:creationId xmlns:a16="http://schemas.microsoft.com/office/drawing/2014/main" id="{289520C6-5C5D-473C-ADE4-8699610CD50C}"/>
              </a:ext>
            </a:extLst>
          </p:cNvPr>
          <p:cNvSpPr/>
          <p:nvPr/>
        </p:nvSpPr>
        <p:spPr>
          <a:xfrm>
            <a:off x="3377845" y="3440508"/>
            <a:ext cx="2753787" cy="523220"/>
          </a:xfrm>
          <a:prstGeom prst="chevron">
            <a:avLst/>
          </a:prstGeom>
          <a:solidFill>
            <a:srgbClr val="1E3964"/>
          </a:solidFill>
          <a:ln>
            <a:solidFill>
              <a:srgbClr val="1E39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7C568DB-EBE1-4B94-B8CA-7AC40BC8FDA5}"/>
              </a:ext>
            </a:extLst>
          </p:cNvPr>
          <p:cNvGrpSpPr/>
          <p:nvPr/>
        </p:nvGrpSpPr>
        <p:grpSpPr>
          <a:xfrm>
            <a:off x="1285072" y="1774192"/>
            <a:ext cx="1366515" cy="1366516"/>
            <a:chOff x="1055688" y="2790166"/>
            <a:chExt cx="2160000" cy="216000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FACBB27-FE1E-494F-85D2-30F6C22922BC}"/>
                </a:ext>
              </a:extLst>
            </p:cNvPr>
            <p:cNvSpPr/>
            <p:nvPr/>
          </p:nvSpPr>
          <p:spPr>
            <a:xfrm>
              <a:off x="1055688" y="2790166"/>
              <a:ext cx="2160000" cy="2160000"/>
            </a:xfrm>
            <a:prstGeom prst="rect">
              <a:avLst/>
            </a:prstGeom>
            <a:solidFill>
              <a:schemeClr val="accent1"/>
            </a:solidFill>
            <a:ln w="25400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46" name="safe-shield-protection_69938">
              <a:extLst>
                <a:ext uri="{FF2B5EF4-FFF2-40B4-BE49-F238E27FC236}">
                  <a16:creationId xmlns:a16="http://schemas.microsoft.com/office/drawing/2014/main" id="{D6F972AD-B427-4427-854E-62EDC073FDE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55296" y="3457997"/>
              <a:ext cx="960783" cy="875549"/>
            </a:xfrm>
            <a:custGeom>
              <a:avLst/>
              <a:gdLst>
                <a:gd name="connsiteX0" fmla="*/ 406219 w 606580"/>
                <a:gd name="connsiteY0" fmla="*/ 452425 h 552769"/>
                <a:gd name="connsiteX1" fmla="*/ 485233 w 606580"/>
                <a:gd name="connsiteY1" fmla="*/ 452425 h 552769"/>
                <a:gd name="connsiteX2" fmla="*/ 496004 w 606580"/>
                <a:gd name="connsiteY2" fmla="*/ 463183 h 552769"/>
                <a:gd name="connsiteX3" fmla="*/ 496004 w 606580"/>
                <a:gd name="connsiteY3" fmla="*/ 542104 h 552769"/>
                <a:gd name="connsiteX4" fmla="*/ 485233 w 606580"/>
                <a:gd name="connsiteY4" fmla="*/ 552769 h 552769"/>
                <a:gd name="connsiteX5" fmla="*/ 406219 w 606580"/>
                <a:gd name="connsiteY5" fmla="*/ 552769 h 552769"/>
                <a:gd name="connsiteX6" fmla="*/ 395448 w 606580"/>
                <a:gd name="connsiteY6" fmla="*/ 542104 h 552769"/>
                <a:gd name="connsiteX7" fmla="*/ 395448 w 606580"/>
                <a:gd name="connsiteY7" fmla="*/ 463183 h 552769"/>
                <a:gd name="connsiteX8" fmla="*/ 406219 w 606580"/>
                <a:gd name="connsiteY8" fmla="*/ 452425 h 552769"/>
                <a:gd name="connsiteX9" fmla="*/ 263748 w 606580"/>
                <a:gd name="connsiteY9" fmla="*/ 452425 h 552769"/>
                <a:gd name="connsiteX10" fmla="*/ 342762 w 606580"/>
                <a:gd name="connsiteY10" fmla="*/ 452425 h 552769"/>
                <a:gd name="connsiteX11" fmla="*/ 353533 w 606580"/>
                <a:gd name="connsiteY11" fmla="*/ 463183 h 552769"/>
                <a:gd name="connsiteX12" fmla="*/ 353533 w 606580"/>
                <a:gd name="connsiteY12" fmla="*/ 542104 h 552769"/>
                <a:gd name="connsiteX13" fmla="*/ 342762 w 606580"/>
                <a:gd name="connsiteY13" fmla="*/ 552769 h 552769"/>
                <a:gd name="connsiteX14" fmla="*/ 263748 w 606580"/>
                <a:gd name="connsiteY14" fmla="*/ 552769 h 552769"/>
                <a:gd name="connsiteX15" fmla="*/ 252977 w 606580"/>
                <a:gd name="connsiteY15" fmla="*/ 542104 h 552769"/>
                <a:gd name="connsiteX16" fmla="*/ 252977 w 606580"/>
                <a:gd name="connsiteY16" fmla="*/ 463183 h 552769"/>
                <a:gd name="connsiteX17" fmla="*/ 263748 w 606580"/>
                <a:gd name="connsiteY17" fmla="*/ 452425 h 552769"/>
                <a:gd name="connsiteX18" fmla="*/ 121347 w 606580"/>
                <a:gd name="connsiteY18" fmla="*/ 452425 h 552769"/>
                <a:gd name="connsiteX19" fmla="*/ 200361 w 606580"/>
                <a:gd name="connsiteY19" fmla="*/ 452425 h 552769"/>
                <a:gd name="connsiteX20" fmla="*/ 211132 w 606580"/>
                <a:gd name="connsiteY20" fmla="*/ 463183 h 552769"/>
                <a:gd name="connsiteX21" fmla="*/ 211132 w 606580"/>
                <a:gd name="connsiteY21" fmla="*/ 542104 h 552769"/>
                <a:gd name="connsiteX22" fmla="*/ 200361 w 606580"/>
                <a:gd name="connsiteY22" fmla="*/ 552769 h 552769"/>
                <a:gd name="connsiteX23" fmla="*/ 121347 w 606580"/>
                <a:gd name="connsiteY23" fmla="*/ 552769 h 552769"/>
                <a:gd name="connsiteX24" fmla="*/ 110576 w 606580"/>
                <a:gd name="connsiteY24" fmla="*/ 542104 h 552769"/>
                <a:gd name="connsiteX25" fmla="*/ 110576 w 606580"/>
                <a:gd name="connsiteY25" fmla="*/ 463183 h 552769"/>
                <a:gd name="connsiteX26" fmla="*/ 121347 w 606580"/>
                <a:gd name="connsiteY26" fmla="*/ 452425 h 552769"/>
                <a:gd name="connsiteX27" fmla="*/ 406219 w 606580"/>
                <a:gd name="connsiteY27" fmla="*/ 307342 h 552769"/>
                <a:gd name="connsiteX28" fmla="*/ 485233 w 606580"/>
                <a:gd name="connsiteY28" fmla="*/ 307342 h 552769"/>
                <a:gd name="connsiteX29" fmla="*/ 496004 w 606580"/>
                <a:gd name="connsiteY29" fmla="*/ 318100 h 552769"/>
                <a:gd name="connsiteX30" fmla="*/ 496004 w 606580"/>
                <a:gd name="connsiteY30" fmla="*/ 396928 h 552769"/>
                <a:gd name="connsiteX31" fmla="*/ 485233 w 606580"/>
                <a:gd name="connsiteY31" fmla="*/ 407686 h 552769"/>
                <a:gd name="connsiteX32" fmla="*/ 406219 w 606580"/>
                <a:gd name="connsiteY32" fmla="*/ 407686 h 552769"/>
                <a:gd name="connsiteX33" fmla="*/ 395448 w 606580"/>
                <a:gd name="connsiteY33" fmla="*/ 396928 h 552769"/>
                <a:gd name="connsiteX34" fmla="*/ 395448 w 606580"/>
                <a:gd name="connsiteY34" fmla="*/ 318100 h 552769"/>
                <a:gd name="connsiteX35" fmla="*/ 406219 w 606580"/>
                <a:gd name="connsiteY35" fmla="*/ 307342 h 552769"/>
                <a:gd name="connsiteX36" fmla="*/ 263748 w 606580"/>
                <a:gd name="connsiteY36" fmla="*/ 307342 h 552769"/>
                <a:gd name="connsiteX37" fmla="*/ 342762 w 606580"/>
                <a:gd name="connsiteY37" fmla="*/ 307342 h 552769"/>
                <a:gd name="connsiteX38" fmla="*/ 353533 w 606580"/>
                <a:gd name="connsiteY38" fmla="*/ 318100 h 552769"/>
                <a:gd name="connsiteX39" fmla="*/ 353533 w 606580"/>
                <a:gd name="connsiteY39" fmla="*/ 396928 h 552769"/>
                <a:gd name="connsiteX40" fmla="*/ 342762 w 606580"/>
                <a:gd name="connsiteY40" fmla="*/ 407686 h 552769"/>
                <a:gd name="connsiteX41" fmla="*/ 263748 w 606580"/>
                <a:gd name="connsiteY41" fmla="*/ 407686 h 552769"/>
                <a:gd name="connsiteX42" fmla="*/ 252977 w 606580"/>
                <a:gd name="connsiteY42" fmla="*/ 396928 h 552769"/>
                <a:gd name="connsiteX43" fmla="*/ 252977 w 606580"/>
                <a:gd name="connsiteY43" fmla="*/ 318100 h 552769"/>
                <a:gd name="connsiteX44" fmla="*/ 263748 w 606580"/>
                <a:gd name="connsiteY44" fmla="*/ 307342 h 552769"/>
                <a:gd name="connsiteX45" fmla="*/ 121347 w 606580"/>
                <a:gd name="connsiteY45" fmla="*/ 307342 h 552769"/>
                <a:gd name="connsiteX46" fmla="*/ 200361 w 606580"/>
                <a:gd name="connsiteY46" fmla="*/ 307342 h 552769"/>
                <a:gd name="connsiteX47" fmla="*/ 211132 w 606580"/>
                <a:gd name="connsiteY47" fmla="*/ 318100 h 552769"/>
                <a:gd name="connsiteX48" fmla="*/ 211132 w 606580"/>
                <a:gd name="connsiteY48" fmla="*/ 396928 h 552769"/>
                <a:gd name="connsiteX49" fmla="*/ 200361 w 606580"/>
                <a:gd name="connsiteY49" fmla="*/ 407686 h 552769"/>
                <a:gd name="connsiteX50" fmla="*/ 121347 w 606580"/>
                <a:gd name="connsiteY50" fmla="*/ 407686 h 552769"/>
                <a:gd name="connsiteX51" fmla="*/ 110576 w 606580"/>
                <a:gd name="connsiteY51" fmla="*/ 396928 h 552769"/>
                <a:gd name="connsiteX52" fmla="*/ 110576 w 606580"/>
                <a:gd name="connsiteY52" fmla="*/ 318100 h 552769"/>
                <a:gd name="connsiteX53" fmla="*/ 121347 w 606580"/>
                <a:gd name="connsiteY53" fmla="*/ 307342 h 552769"/>
                <a:gd name="connsiteX54" fmla="*/ 298044 w 606580"/>
                <a:gd name="connsiteY54" fmla="*/ 1390 h 552769"/>
                <a:gd name="connsiteX55" fmla="*/ 308629 w 606580"/>
                <a:gd name="connsiteY55" fmla="*/ 1390 h 552769"/>
                <a:gd name="connsiteX56" fmla="*/ 601102 w 606580"/>
                <a:gd name="connsiteY56" fmla="*/ 165839 h 552769"/>
                <a:gd name="connsiteX57" fmla="*/ 606580 w 606580"/>
                <a:gd name="connsiteY57" fmla="*/ 175202 h 552769"/>
                <a:gd name="connsiteX58" fmla="*/ 606580 w 606580"/>
                <a:gd name="connsiteY58" fmla="*/ 549617 h 552769"/>
                <a:gd name="connsiteX59" fmla="*/ 603330 w 606580"/>
                <a:gd name="connsiteY59" fmla="*/ 552769 h 552769"/>
                <a:gd name="connsiteX60" fmla="*/ 538800 w 606580"/>
                <a:gd name="connsiteY60" fmla="*/ 552769 h 552769"/>
                <a:gd name="connsiteX61" fmla="*/ 535551 w 606580"/>
                <a:gd name="connsiteY61" fmla="*/ 549617 h 552769"/>
                <a:gd name="connsiteX62" fmla="*/ 535551 w 606580"/>
                <a:gd name="connsiteY62" fmla="*/ 231842 h 552769"/>
                <a:gd name="connsiteX63" fmla="*/ 71029 w 606580"/>
                <a:gd name="connsiteY63" fmla="*/ 231842 h 552769"/>
                <a:gd name="connsiteX64" fmla="*/ 71029 w 606580"/>
                <a:gd name="connsiteY64" fmla="*/ 549525 h 552769"/>
                <a:gd name="connsiteX65" fmla="*/ 67779 w 606580"/>
                <a:gd name="connsiteY65" fmla="*/ 552769 h 552769"/>
                <a:gd name="connsiteX66" fmla="*/ 3250 w 606580"/>
                <a:gd name="connsiteY66" fmla="*/ 552769 h 552769"/>
                <a:gd name="connsiteX67" fmla="*/ 0 w 606580"/>
                <a:gd name="connsiteY67" fmla="*/ 549525 h 552769"/>
                <a:gd name="connsiteX68" fmla="*/ 0 w 606580"/>
                <a:gd name="connsiteY68" fmla="*/ 175202 h 552769"/>
                <a:gd name="connsiteX69" fmla="*/ 5478 w 606580"/>
                <a:gd name="connsiteY69" fmla="*/ 165839 h 55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06580" h="552769">
                  <a:moveTo>
                    <a:pt x="406219" y="452425"/>
                  </a:moveTo>
                  <a:lnTo>
                    <a:pt x="485233" y="452425"/>
                  </a:lnTo>
                  <a:cubicBezTo>
                    <a:pt x="491176" y="452425"/>
                    <a:pt x="496004" y="457248"/>
                    <a:pt x="496004" y="463183"/>
                  </a:cubicBezTo>
                  <a:lnTo>
                    <a:pt x="496004" y="542104"/>
                  </a:lnTo>
                  <a:cubicBezTo>
                    <a:pt x="496004" y="548040"/>
                    <a:pt x="491176" y="552769"/>
                    <a:pt x="485233" y="552769"/>
                  </a:cubicBezTo>
                  <a:lnTo>
                    <a:pt x="406219" y="552769"/>
                  </a:lnTo>
                  <a:cubicBezTo>
                    <a:pt x="400276" y="552769"/>
                    <a:pt x="395448" y="548040"/>
                    <a:pt x="395448" y="542104"/>
                  </a:cubicBezTo>
                  <a:lnTo>
                    <a:pt x="395448" y="463183"/>
                  </a:lnTo>
                  <a:cubicBezTo>
                    <a:pt x="395448" y="457248"/>
                    <a:pt x="400276" y="452425"/>
                    <a:pt x="406219" y="452425"/>
                  </a:cubicBezTo>
                  <a:close/>
                  <a:moveTo>
                    <a:pt x="263748" y="452425"/>
                  </a:moveTo>
                  <a:lnTo>
                    <a:pt x="342762" y="452425"/>
                  </a:lnTo>
                  <a:cubicBezTo>
                    <a:pt x="348705" y="452425"/>
                    <a:pt x="353533" y="457248"/>
                    <a:pt x="353533" y="463183"/>
                  </a:cubicBezTo>
                  <a:lnTo>
                    <a:pt x="353533" y="542104"/>
                  </a:lnTo>
                  <a:cubicBezTo>
                    <a:pt x="353533" y="548040"/>
                    <a:pt x="348705" y="552769"/>
                    <a:pt x="342762" y="552769"/>
                  </a:cubicBezTo>
                  <a:lnTo>
                    <a:pt x="263748" y="552769"/>
                  </a:lnTo>
                  <a:cubicBezTo>
                    <a:pt x="257805" y="552769"/>
                    <a:pt x="252977" y="548040"/>
                    <a:pt x="252977" y="542104"/>
                  </a:cubicBezTo>
                  <a:lnTo>
                    <a:pt x="252977" y="463183"/>
                  </a:lnTo>
                  <a:cubicBezTo>
                    <a:pt x="252977" y="457248"/>
                    <a:pt x="257805" y="452425"/>
                    <a:pt x="263748" y="452425"/>
                  </a:cubicBezTo>
                  <a:close/>
                  <a:moveTo>
                    <a:pt x="121347" y="452425"/>
                  </a:moveTo>
                  <a:lnTo>
                    <a:pt x="200361" y="452425"/>
                  </a:lnTo>
                  <a:cubicBezTo>
                    <a:pt x="206304" y="452425"/>
                    <a:pt x="211132" y="457248"/>
                    <a:pt x="211132" y="463183"/>
                  </a:cubicBezTo>
                  <a:lnTo>
                    <a:pt x="211132" y="542104"/>
                  </a:lnTo>
                  <a:cubicBezTo>
                    <a:pt x="211132" y="548040"/>
                    <a:pt x="206304" y="552769"/>
                    <a:pt x="200361" y="552769"/>
                  </a:cubicBezTo>
                  <a:lnTo>
                    <a:pt x="121347" y="552769"/>
                  </a:lnTo>
                  <a:cubicBezTo>
                    <a:pt x="115404" y="552769"/>
                    <a:pt x="110576" y="548040"/>
                    <a:pt x="110576" y="542104"/>
                  </a:cubicBezTo>
                  <a:lnTo>
                    <a:pt x="110576" y="463183"/>
                  </a:lnTo>
                  <a:cubicBezTo>
                    <a:pt x="110576" y="457248"/>
                    <a:pt x="115404" y="452425"/>
                    <a:pt x="121347" y="452425"/>
                  </a:cubicBezTo>
                  <a:close/>
                  <a:moveTo>
                    <a:pt x="406219" y="307342"/>
                  </a:moveTo>
                  <a:lnTo>
                    <a:pt x="485233" y="307342"/>
                  </a:lnTo>
                  <a:cubicBezTo>
                    <a:pt x="491176" y="307342"/>
                    <a:pt x="496004" y="312165"/>
                    <a:pt x="496004" y="318100"/>
                  </a:cubicBezTo>
                  <a:lnTo>
                    <a:pt x="496004" y="396928"/>
                  </a:lnTo>
                  <a:cubicBezTo>
                    <a:pt x="496004" y="402864"/>
                    <a:pt x="491176" y="407686"/>
                    <a:pt x="485233" y="407686"/>
                  </a:cubicBezTo>
                  <a:lnTo>
                    <a:pt x="406219" y="407686"/>
                  </a:lnTo>
                  <a:cubicBezTo>
                    <a:pt x="400276" y="407686"/>
                    <a:pt x="395448" y="402864"/>
                    <a:pt x="395448" y="396928"/>
                  </a:cubicBezTo>
                  <a:lnTo>
                    <a:pt x="395448" y="318100"/>
                  </a:lnTo>
                  <a:cubicBezTo>
                    <a:pt x="395448" y="312165"/>
                    <a:pt x="400276" y="307342"/>
                    <a:pt x="406219" y="307342"/>
                  </a:cubicBezTo>
                  <a:close/>
                  <a:moveTo>
                    <a:pt x="263748" y="307342"/>
                  </a:moveTo>
                  <a:lnTo>
                    <a:pt x="342762" y="307342"/>
                  </a:lnTo>
                  <a:cubicBezTo>
                    <a:pt x="348705" y="307342"/>
                    <a:pt x="353533" y="312165"/>
                    <a:pt x="353533" y="318100"/>
                  </a:cubicBezTo>
                  <a:lnTo>
                    <a:pt x="353533" y="396928"/>
                  </a:lnTo>
                  <a:cubicBezTo>
                    <a:pt x="353533" y="402864"/>
                    <a:pt x="348705" y="407686"/>
                    <a:pt x="342762" y="407686"/>
                  </a:cubicBezTo>
                  <a:lnTo>
                    <a:pt x="263748" y="407686"/>
                  </a:lnTo>
                  <a:cubicBezTo>
                    <a:pt x="257805" y="407686"/>
                    <a:pt x="252977" y="402864"/>
                    <a:pt x="252977" y="396928"/>
                  </a:cubicBezTo>
                  <a:lnTo>
                    <a:pt x="252977" y="318100"/>
                  </a:lnTo>
                  <a:cubicBezTo>
                    <a:pt x="252977" y="312165"/>
                    <a:pt x="257805" y="307342"/>
                    <a:pt x="263748" y="307342"/>
                  </a:cubicBezTo>
                  <a:close/>
                  <a:moveTo>
                    <a:pt x="121347" y="307342"/>
                  </a:moveTo>
                  <a:lnTo>
                    <a:pt x="200361" y="307342"/>
                  </a:lnTo>
                  <a:cubicBezTo>
                    <a:pt x="206304" y="307342"/>
                    <a:pt x="211132" y="312165"/>
                    <a:pt x="211132" y="318100"/>
                  </a:cubicBezTo>
                  <a:lnTo>
                    <a:pt x="211132" y="396928"/>
                  </a:lnTo>
                  <a:cubicBezTo>
                    <a:pt x="211132" y="402864"/>
                    <a:pt x="206304" y="407686"/>
                    <a:pt x="200361" y="407686"/>
                  </a:cubicBezTo>
                  <a:lnTo>
                    <a:pt x="121347" y="407686"/>
                  </a:lnTo>
                  <a:cubicBezTo>
                    <a:pt x="115404" y="407686"/>
                    <a:pt x="110576" y="402864"/>
                    <a:pt x="110576" y="396928"/>
                  </a:cubicBezTo>
                  <a:lnTo>
                    <a:pt x="110576" y="318100"/>
                  </a:lnTo>
                  <a:cubicBezTo>
                    <a:pt x="110576" y="312165"/>
                    <a:pt x="115404" y="307342"/>
                    <a:pt x="121347" y="307342"/>
                  </a:cubicBezTo>
                  <a:close/>
                  <a:moveTo>
                    <a:pt x="298044" y="1390"/>
                  </a:moveTo>
                  <a:cubicBezTo>
                    <a:pt x="301294" y="-464"/>
                    <a:pt x="305286" y="-464"/>
                    <a:pt x="308629" y="1390"/>
                  </a:cubicBezTo>
                  <a:lnTo>
                    <a:pt x="601102" y="165839"/>
                  </a:lnTo>
                  <a:cubicBezTo>
                    <a:pt x="604537" y="167693"/>
                    <a:pt x="606580" y="171309"/>
                    <a:pt x="606580" y="175202"/>
                  </a:cubicBezTo>
                  <a:lnTo>
                    <a:pt x="606580" y="549617"/>
                  </a:lnTo>
                  <a:cubicBezTo>
                    <a:pt x="606580" y="551379"/>
                    <a:pt x="605187" y="552769"/>
                    <a:pt x="603330" y="552769"/>
                  </a:cubicBezTo>
                  <a:lnTo>
                    <a:pt x="538800" y="552769"/>
                  </a:lnTo>
                  <a:cubicBezTo>
                    <a:pt x="537036" y="552769"/>
                    <a:pt x="535551" y="551379"/>
                    <a:pt x="535551" y="549617"/>
                  </a:cubicBezTo>
                  <a:lnTo>
                    <a:pt x="535551" y="231842"/>
                  </a:lnTo>
                  <a:lnTo>
                    <a:pt x="71029" y="231842"/>
                  </a:lnTo>
                  <a:lnTo>
                    <a:pt x="71029" y="549525"/>
                  </a:lnTo>
                  <a:cubicBezTo>
                    <a:pt x="71029" y="551379"/>
                    <a:pt x="69544" y="552769"/>
                    <a:pt x="67779" y="552769"/>
                  </a:cubicBezTo>
                  <a:lnTo>
                    <a:pt x="3250" y="552769"/>
                  </a:lnTo>
                  <a:cubicBezTo>
                    <a:pt x="1486" y="552769"/>
                    <a:pt x="0" y="551379"/>
                    <a:pt x="0" y="549525"/>
                  </a:cubicBezTo>
                  <a:lnTo>
                    <a:pt x="0" y="175202"/>
                  </a:lnTo>
                  <a:cubicBezTo>
                    <a:pt x="0" y="171309"/>
                    <a:pt x="2136" y="167693"/>
                    <a:pt x="5478" y="1658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22899347-3E0C-40DB-868B-5AAEDAC35596}"/>
              </a:ext>
            </a:extLst>
          </p:cNvPr>
          <p:cNvGrpSpPr/>
          <p:nvPr/>
        </p:nvGrpSpPr>
        <p:grpSpPr>
          <a:xfrm>
            <a:off x="4015694" y="4264971"/>
            <a:ext cx="1366515" cy="1366516"/>
            <a:chOff x="1055688" y="2790166"/>
            <a:chExt cx="2160000" cy="216000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F32B4A0-750F-430B-9E64-A006CA965B4C}"/>
                </a:ext>
              </a:extLst>
            </p:cNvPr>
            <p:cNvSpPr/>
            <p:nvPr/>
          </p:nvSpPr>
          <p:spPr>
            <a:xfrm>
              <a:off x="1055688" y="2790166"/>
              <a:ext cx="2160000" cy="2160000"/>
            </a:xfrm>
            <a:prstGeom prst="rect">
              <a:avLst/>
            </a:prstGeom>
            <a:solidFill>
              <a:srgbClr val="1E3964"/>
            </a:solidFill>
            <a:ln w="254000" cap="sq">
              <a:solidFill>
                <a:srgbClr val="1E396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31" name="safe-shield-protection_69938">
              <a:extLst>
                <a:ext uri="{FF2B5EF4-FFF2-40B4-BE49-F238E27FC236}">
                  <a16:creationId xmlns:a16="http://schemas.microsoft.com/office/drawing/2014/main" id="{A07748C2-8495-47B6-A573-12CBCB2F59A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55296" y="3424212"/>
              <a:ext cx="960783" cy="943119"/>
            </a:xfrm>
            <a:custGeom>
              <a:avLst/>
              <a:gdLst>
                <a:gd name="connsiteX0" fmla="*/ 170608 w 607804"/>
                <a:gd name="connsiteY0" fmla="*/ 262009 h 596630"/>
                <a:gd name="connsiteX1" fmla="*/ 260792 w 607804"/>
                <a:gd name="connsiteY1" fmla="*/ 427304 h 596630"/>
                <a:gd name="connsiteX2" fmla="*/ 303865 w 607804"/>
                <a:gd name="connsiteY2" fmla="*/ 451493 h 596630"/>
                <a:gd name="connsiteX3" fmla="*/ 346938 w 607804"/>
                <a:gd name="connsiteY3" fmla="*/ 427304 h 596630"/>
                <a:gd name="connsiteX4" fmla="*/ 408855 w 607804"/>
                <a:gd name="connsiteY4" fmla="*/ 319795 h 596630"/>
                <a:gd name="connsiteX5" fmla="*/ 519229 w 607804"/>
                <a:gd name="connsiteY5" fmla="*/ 298293 h 596630"/>
                <a:gd name="connsiteX6" fmla="*/ 552880 w 607804"/>
                <a:gd name="connsiteY6" fmla="*/ 319795 h 596630"/>
                <a:gd name="connsiteX7" fmla="*/ 606721 w 607804"/>
                <a:gd name="connsiteY7" fmla="*/ 538844 h 596630"/>
                <a:gd name="connsiteX8" fmla="*/ 602683 w 607804"/>
                <a:gd name="connsiteY8" fmla="*/ 563034 h 596630"/>
                <a:gd name="connsiteX9" fmla="*/ 582493 w 607804"/>
                <a:gd name="connsiteY9" fmla="*/ 575128 h 596630"/>
                <a:gd name="connsiteX10" fmla="*/ 414239 w 607804"/>
                <a:gd name="connsiteY10" fmla="*/ 596630 h 596630"/>
                <a:gd name="connsiteX11" fmla="*/ 400779 w 607804"/>
                <a:gd name="connsiteY11" fmla="*/ 595286 h 596630"/>
                <a:gd name="connsiteX12" fmla="*/ 205605 w 607804"/>
                <a:gd name="connsiteY12" fmla="*/ 532125 h 596630"/>
                <a:gd name="connsiteX13" fmla="*/ 189453 w 607804"/>
                <a:gd name="connsiteY13" fmla="*/ 532125 h 596630"/>
                <a:gd name="connsiteX14" fmla="*/ 37352 w 607804"/>
                <a:gd name="connsiteY14" fmla="*/ 572441 h 596630"/>
                <a:gd name="connsiteX15" fmla="*/ 9085 w 607804"/>
                <a:gd name="connsiteY15" fmla="*/ 565721 h 596630"/>
                <a:gd name="connsiteX16" fmla="*/ 1009 w 607804"/>
                <a:gd name="connsiteY16" fmla="*/ 537500 h 596630"/>
                <a:gd name="connsiteX17" fmla="*/ 54850 w 607804"/>
                <a:gd name="connsiteY17" fmla="*/ 321139 h 596630"/>
                <a:gd name="connsiteX18" fmla="*/ 72348 w 607804"/>
                <a:gd name="connsiteY18" fmla="*/ 300981 h 596630"/>
                <a:gd name="connsiteX19" fmla="*/ 302554 w 607804"/>
                <a:gd name="connsiteY19" fmla="*/ 68530 h 596630"/>
                <a:gd name="connsiteX20" fmla="*/ 237945 w 607804"/>
                <a:gd name="connsiteY20" fmla="*/ 133029 h 596630"/>
                <a:gd name="connsiteX21" fmla="*/ 302554 w 607804"/>
                <a:gd name="connsiteY21" fmla="*/ 197528 h 596630"/>
                <a:gd name="connsiteX22" fmla="*/ 367164 w 607804"/>
                <a:gd name="connsiteY22" fmla="*/ 133029 h 596630"/>
                <a:gd name="connsiteX23" fmla="*/ 302554 w 607804"/>
                <a:gd name="connsiteY23" fmla="*/ 68530 h 596630"/>
                <a:gd name="connsiteX24" fmla="*/ 303901 w 607804"/>
                <a:gd name="connsiteY24" fmla="*/ 0 h 596630"/>
                <a:gd name="connsiteX25" fmla="*/ 438504 w 607804"/>
                <a:gd name="connsiteY25" fmla="*/ 134373 h 596630"/>
                <a:gd name="connsiteX26" fmla="*/ 313323 w 607804"/>
                <a:gd name="connsiteY26" fmla="*/ 407150 h 596630"/>
                <a:gd name="connsiteX27" fmla="*/ 303901 w 607804"/>
                <a:gd name="connsiteY27" fmla="*/ 412525 h 596630"/>
                <a:gd name="connsiteX28" fmla="*/ 294478 w 607804"/>
                <a:gd name="connsiteY28" fmla="*/ 407150 h 596630"/>
                <a:gd name="connsiteX29" fmla="*/ 169297 w 607804"/>
                <a:gd name="connsiteY29" fmla="*/ 134373 h 596630"/>
                <a:gd name="connsiteX30" fmla="*/ 303901 w 607804"/>
                <a:gd name="connsiteY30" fmla="*/ 0 h 59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804" h="596630">
                  <a:moveTo>
                    <a:pt x="170608" y="262009"/>
                  </a:moveTo>
                  <a:cubicBezTo>
                    <a:pt x="196183" y="317107"/>
                    <a:pt x="229834" y="376237"/>
                    <a:pt x="260792" y="427304"/>
                  </a:cubicBezTo>
                  <a:cubicBezTo>
                    <a:pt x="270214" y="442086"/>
                    <a:pt x="286367" y="451493"/>
                    <a:pt x="303865" y="451493"/>
                  </a:cubicBezTo>
                  <a:cubicBezTo>
                    <a:pt x="321363" y="451493"/>
                    <a:pt x="337516" y="442086"/>
                    <a:pt x="346938" y="427304"/>
                  </a:cubicBezTo>
                  <a:cubicBezTo>
                    <a:pt x="367128" y="393707"/>
                    <a:pt x="388665" y="357423"/>
                    <a:pt x="408855" y="319795"/>
                  </a:cubicBezTo>
                  <a:cubicBezTo>
                    <a:pt x="411547" y="319795"/>
                    <a:pt x="519229" y="298293"/>
                    <a:pt x="519229" y="298293"/>
                  </a:cubicBezTo>
                  <a:cubicBezTo>
                    <a:pt x="534036" y="295605"/>
                    <a:pt x="548842" y="305013"/>
                    <a:pt x="552880" y="319795"/>
                  </a:cubicBezTo>
                  <a:lnTo>
                    <a:pt x="606721" y="538844"/>
                  </a:lnTo>
                  <a:cubicBezTo>
                    <a:pt x="609413" y="546907"/>
                    <a:pt x="606721" y="556314"/>
                    <a:pt x="602683" y="563034"/>
                  </a:cubicBezTo>
                  <a:cubicBezTo>
                    <a:pt x="598645" y="569753"/>
                    <a:pt x="590569" y="573784"/>
                    <a:pt x="582493" y="575128"/>
                  </a:cubicBezTo>
                  <a:lnTo>
                    <a:pt x="414239" y="596630"/>
                  </a:lnTo>
                  <a:cubicBezTo>
                    <a:pt x="408855" y="596630"/>
                    <a:pt x="404817" y="596630"/>
                    <a:pt x="400779" y="595286"/>
                  </a:cubicBezTo>
                  <a:lnTo>
                    <a:pt x="205605" y="532125"/>
                  </a:lnTo>
                  <a:cubicBezTo>
                    <a:pt x="200221" y="530781"/>
                    <a:pt x="194837" y="530781"/>
                    <a:pt x="189453" y="532125"/>
                  </a:cubicBezTo>
                  <a:lnTo>
                    <a:pt x="37352" y="572441"/>
                  </a:lnTo>
                  <a:cubicBezTo>
                    <a:pt x="26584" y="575128"/>
                    <a:pt x="15815" y="572441"/>
                    <a:pt x="9085" y="565721"/>
                  </a:cubicBezTo>
                  <a:cubicBezTo>
                    <a:pt x="1009" y="557658"/>
                    <a:pt x="-1683" y="546907"/>
                    <a:pt x="1009" y="537500"/>
                  </a:cubicBezTo>
                  <a:lnTo>
                    <a:pt x="54850" y="321139"/>
                  </a:lnTo>
                  <a:cubicBezTo>
                    <a:pt x="57542" y="311732"/>
                    <a:pt x="64272" y="305013"/>
                    <a:pt x="72348" y="300981"/>
                  </a:cubicBezTo>
                  <a:close/>
                  <a:moveTo>
                    <a:pt x="302554" y="68530"/>
                  </a:moveTo>
                  <a:cubicBezTo>
                    <a:pt x="266212" y="68530"/>
                    <a:pt x="237945" y="98092"/>
                    <a:pt x="237945" y="133029"/>
                  </a:cubicBezTo>
                  <a:cubicBezTo>
                    <a:pt x="237945" y="169310"/>
                    <a:pt x="266212" y="197528"/>
                    <a:pt x="302554" y="197528"/>
                  </a:cubicBezTo>
                  <a:cubicBezTo>
                    <a:pt x="338897" y="197528"/>
                    <a:pt x="367164" y="167966"/>
                    <a:pt x="367164" y="133029"/>
                  </a:cubicBezTo>
                  <a:cubicBezTo>
                    <a:pt x="367164" y="96749"/>
                    <a:pt x="337551" y="68530"/>
                    <a:pt x="302554" y="68530"/>
                  </a:cubicBezTo>
                  <a:close/>
                  <a:moveTo>
                    <a:pt x="303901" y="0"/>
                  </a:moveTo>
                  <a:cubicBezTo>
                    <a:pt x="377932" y="0"/>
                    <a:pt x="438504" y="60468"/>
                    <a:pt x="438504" y="134373"/>
                  </a:cubicBezTo>
                  <a:cubicBezTo>
                    <a:pt x="438504" y="196185"/>
                    <a:pt x="344282" y="357432"/>
                    <a:pt x="313323" y="407150"/>
                  </a:cubicBezTo>
                  <a:cubicBezTo>
                    <a:pt x="310631" y="409838"/>
                    <a:pt x="307939" y="412525"/>
                    <a:pt x="303901" y="412525"/>
                  </a:cubicBezTo>
                  <a:cubicBezTo>
                    <a:pt x="301208" y="412525"/>
                    <a:pt x="297170" y="409838"/>
                    <a:pt x="294478" y="407150"/>
                  </a:cubicBezTo>
                  <a:cubicBezTo>
                    <a:pt x="263519" y="357432"/>
                    <a:pt x="169297" y="196185"/>
                    <a:pt x="169297" y="134373"/>
                  </a:cubicBezTo>
                  <a:cubicBezTo>
                    <a:pt x="169297" y="60468"/>
                    <a:pt x="229869" y="0"/>
                    <a:pt x="3039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" name="Group 25">
            <a:extLst>
              <a:ext uri="{FF2B5EF4-FFF2-40B4-BE49-F238E27FC236}">
                <a16:creationId xmlns:a16="http://schemas.microsoft.com/office/drawing/2014/main" id="{49FC448A-590D-4E3D-B8FF-15CA919DC9DB}"/>
              </a:ext>
            </a:extLst>
          </p:cNvPr>
          <p:cNvGrpSpPr/>
          <p:nvPr/>
        </p:nvGrpSpPr>
        <p:grpSpPr>
          <a:xfrm>
            <a:off x="9436523" y="4232500"/>
            <a:ext cx="1366515" cy="1366516"/>
            <a:chOff x="1055688" y="2790166"/>
            <a:chExt cx="2160000" cy="2160000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2DF3E00-9B0D-4BAC-8A00-92B729567A15}"/>
                </a:ext>
              </a:extLst>
            </p:cNvPr>
            <p:cNvSpPr/>
            <p:nvPr/>
          </p:nvSpPr>
          <p:spPr>
            <a:xfrm>
              <a:off x="1055688" y="2790166"/>
              <a:ext cx="2160000" cy="2160000"/>
            </a:xfrm>
            <a:prstGeom prst="rect">
              <a:avLst/>
            </a:prstGeom>
            <a:solidFill>
              <a:srgbClr val="A2A5D0"/>
            </a:solidFill>
            <a:ln w="254000" cap="sq">
              <a:solidFill>
                <a:srgbClr val="A2A5D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49" name="safe-shield-protection_69938">
              <a:extLst>
                <a:ext uri="{FF2B5EF4-FFF2-40B4-BE49-F238E27FC236}">
                  <a16:creationId xmlns:a16="http://schemas.microsoft.com/office/drawing/2014/main" id="{1502F991-A7F0-403E-8C1E-C428A7811C1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9106" y="3415380"/>
              <a:ext cx="753162" cy="960782"/>
            </a:xfrm>
            <a:custGeom>
              <a:avLst/>
              <a:gdLst>
                <a:gd name="connsiteX0" fmla="*/ 168398 w 474340"/>
                <a:gd name="connsiteY0" fmla="*/ 298492 h 605099"/>
                <a:gd name="connsiteX1" fmla="*/ 237232 w 474340"/>
                <a:gd name="connsiteY1" fmla="*/ 414237 h 605099"/>
                <a:gd name="connsiteX2" fmla="*/ 305943 w 474340"/>
                <a:gd name="connsiteY2" fmla="*/ 298492 h 605099"/>
                <a:gd name="connsiteX3" fmla="*/ 474094 w 474340"/>
                <a:gd name="connsiteY3" fmla="*/ 513166 h 605099"/>
                <a:gd name="connsiteX4" fmla="*/ 474340 w 474340"/>
                <a:gd name="connsiteY4" fmla="*/ 523354 h 605099"/>
                <a:gd name="connsiteX5" fmla="*/ 474340 w 474340"/>
                <a:gd name="connsiteY5" fmla="*/ 534769 h 605099"/>
                <a:gd name="connsiteX6" fmla="*/ 237232 w 474340"/>
                <a:gd name="connsiteY6" fmla="*/ 605099 h 605099"/>
                <a:gd name="connsiteX7" fmla="*/ 0 w 474340"/>
                <a:gd name="connsiteY7" fmla="*/ 534769 h 605099"/>
                <a:gd name="connsiteX8" fmla="*/ 0 w 474340"/>
                <a:gd name="connsiteY8" fmla="*/ 519432 h 605099"/>
                <a:gd name="connsiteX9" fmla="*/ 0 w 474340"/>
                <a:gd name="connsiteY9" fmla="*/ 519426 h 605099"/>
                <a:gd name="connsiteX10" fmla="*/ 369 w 474340"/>
                <a:gd name="connsiteY10" fmla="*/ 508502 h 605099"/>
                <a:gd name="connsiteX11" fmla="*/ 168398 w 474340"/>
                <a:gd name="connsiteY11" fmla="*/ 298492 h 605099"/>
                <a:gd name="connsiteX12" fmla="*/ 237206 w 474340"/>
                <a:gd name="connsiteY12" fmla="*/ 0 h 605099"/>
                <a:gd name="connsiteX13" fmla="*/ 362724 w 474340"/>
                <a:gd name="connsiteY13" fmla="*/ 152315 h 605099"/>
                <a:gd name="connsiteX14" fmla="*/ 237206 w 474340"/>
                <a:gd name="connsiteY14" fmla="*/ 304631 h 605099"/>
                <a:gd name="connsiteX15" fmla="*/ 111564 w 474340"/>
                <a:gd name="connsiteY15" fmla="*/ 152315 h 605099"/>
                <a:gd name="connsiteX16" fmla="*/ 237206 w 474340"/>
                <a:gd name="connsiteY16" fmla="*/ 0 h 60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340" h="605099">
                  <a:moveTo>
                    <a:pt x="168398" y="298492"/>
                  </a:moveTo>
                  <a:lnTo>
                    <a:pt x="237232" y="414237"/>
                  </a:lnTo>
                  <a:lnTo>
                    <a:pt x="305943" y="298492"/>
                  </a:lnTo>
                  <a:cubicBezTo>
                    <a:pt x="452584" y="324881"/>
                    <a:pt x="471759" y="366736"/>
                    <a:pt x="474094" y="513166"/>
                  </a:cubicBezTo>
                  <a:cubicBezTo>
                    <a:pt x="474217" y="522617"/>
                    <a:pt x="474340" y="524213"/>
                    <a:pt x="474340" y="523354"/>
                  </a:cubicBezTo>
                  <a:cubicBezTo>
                    <a:pt x="474340" y="525808"/>
                    <a:pt x="474340" y="529491"/>
                    <a:pt x="474340" y="534769"/>
                  </a:cubicBezTo>
                  <a:cubicBezTo>
                    <a:pt x="474340" y="534769"/>
                    <a:pt x="439432" y="605099"/>
                    <a:pt x="237232" y="605099"/>
                  </a:cubicBezTo>
                  <a:cubicBezTo>
                    <a:pt x="34909" y="605099"/>
                    <a:pt x="0" y="534769"/>
                    <a:pt x="0" y="534769"/>
                  </a:cubicBezTo>
                  <a:lnTo>
                    <a:pt x="0" y="519432"/>
                  </a:lnTo>
                  <a:lnTo>
                    <a:pt x="0" y="519426"/>
                  </a:lnTo>
                  <a:cubicBezTo>
                    <a:pt x="123" y="520776"/>
                    <a:pt x="123" y="520162"/>
                    <a:pt x="369" y="508502"/>
                  </a:cubicBezTo>
                  <a:cubicBezTo>
                    <a:pt x="3073" y="365754"/>
                    <a:pt x="23355" y="324636"/>
                    <a:pt x="168398" y="298492"/>
                  </a:cubicBezTo>
                  <a:close/>
                  <a:moveTo>
                    <a:pt x="237206" y="0"/>
                  </a:moveTo>
                  <a:cubicBezTo>
                    <a:pt x="344284" y="0"/>
                    <a:pt x="362847" y="68241"/>
                    <a:pt x="362724" y="152315"/>
                  </a:cubicBezTo>
                  <a:cubicBezTo>
                    <a:pt x="362724" y="236390"/>
                    <a:pt x="306542" y="304631"/>
                    <a:pt x="237206" y="304631"/>
                  </a:cubicBezTo>
                  <a:cubicBezTo>
                    <a:pt x="167869" y="304631"/>
                    <a:pt x="111564" y="236390"/>
                    <a:pt x="111564" y="152315"/>
                  </a:cubicBezTo>
                  <a:cubicBezTo>
                    <a:pt x="111564" y="68241"/>
                    <a:pt x="130005" y="0"/>
                    <a:pt x="23720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1" name="Group 25">
            <a:extLst>
              <a:ext uri="{FF2B5EF4-FFF2-40B4-BE49-F238E27FC236}">
                <a16:creationId xmlns:a16="http://schemas.microsoft.com/office/drawing/2014/main" id="{87F1B1DB-753D-49F5-824E-58F10AD9CC94}"/>
              </a:ext>
            </a:extLst>
          </p:cNvPr>
          <p:cNvGrpSpPr/>
          <p:nvPr/>
        </p:nvGrpSpPr>
        <p:grpSpPr>
          <a:xfrm>
            <a:off x="6729184" y="1763664"/>
            <a:ext cx="1366515" cy="1366516"/>
            <a:chOff x="1055688" y="2790166"/>
            <a:chExt cx="2160000" cy="2160000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22BB351-68D3-42D4-9997-4AAC062C2068}"/>
                </a:ext>
              </a:extLst>
            </p:cNvPr>
            <p:cNvSpPr/>
            <p:nvPr/>
          </p:nvSpPr>
          <p:spPr>
            <a:xfrm>
              <a:off x="1055688" y="2790166"/>
              <a:ext cx="2160000" cy="2160000"/>
            </a:xfrm>
            <a:prstGeom prst="rect">
              <a:avLst/>
            </a:prstGeom>
            <a:solidFill>
              <a:srgbClr val="5D76B9"/>
            </a:solidFill>
            <a:ln w="254000" cap="sq">
              <a:solidFill>
                <a:srgbClr val="5D76B9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43" name="safe-shield-protection_69938">
              <a:extLst>
                <a:ext uri="{FF2B5EF4-FFF2-40B4-BE49-F238E27FC236}">
                  <a16:creationId xmlns:a16="http://schemas.microsoft.com/office/drawing/2014/main" id="{64485DCD-47AD-4FC0-862B-5B75FE7347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55296" y="3469572"/>
              <a:ext cx="960783" cy="852397"/>
            </a:xfrm>
            <a:custGeom>
              <a:avLst/>
              <a:gdLst>
                <a:gd name="connsiteX0" fmla="*/ 237958 w 609046"/>
                <a:gd name="connsiteY0" fmla="*/ 339603 h 540340"/>
                <a:gd name="connsiteX1" fmla="*/ 302120 w 609046"/>
                <a:gd name="connsiteY1" fmla="*/ 409191 h 540340"/>
                <a:gd name="connsiteX2" fmla="*/ 202098 w 609046"/>
                <a:gd name="connsiteY2" fmla="*/ 525078 h 540340"/>
                <a:gd name="connsiteX3" fmla="*/ 139964 w 609046"/>
                <a:gd name="connsiteY3" fmla="*/ 529681 h 540340"/>
                <a:gd name="connsiteX4" fmla="*/ 135539 w 609046"/>
                <a:gd name="connsiteY4" fmla="*/ 525815 h 540340"/>
                <a:gd name="connsiteX5" fmla="*/ 130837 w 609046"/>
                <a:gd name="connsiteY5" fmla="*/ 463775 h 540340"/>
                <a:gd name="connsiteX6" fmla="*/ 91437 w 609046"/>
                <a:gd name="connsiteY6" fmla="*/ 7458 h 540340"/>
                <a:gd name="connsiteX7" fmla="*/ 200674 w 609046"/>
                <a:gd name="connsiteY7" fmla="*/ 42066 h 540340"/>
                <a:gd name="connsiteX8" fmla="*/ 225932 w 609046"/>
                <a:gd name="connsiteY8" fmla="*/ 154451 h 540340"/>
                <a:gd name="connsiteX9" fmla="*/ 223904 w 609046"/>
                <a:gd name="connsiteY9" fmla="*/ 160434 h 540340"/>
                <a:gd name="connsiteX10" fmla="*/ 221599 w 609046"/>
                <a:gd name="connsiteY10" fmla="*/ 166233 h 540340"/>
                <a:gd name="connsiteX11" fmla="*/ 222798 w 609046"/>
                <a:gd name="connsiteY11" fmla="*/ 167245 h 540340"/>
                <a:gd name="connsiteX12" fmla="*/ 307514 w 609046"/>
                <a:gd name="connsiteY12" fmla="*/ 259104 h 540340"/>
                <a:gd name="connsiteX13" fmla="*/ 371581 w 609046"/>
                <a:gd name="connsiteY13" fmla="*/ 328689 h 540340"/>
                <a:gd name="connsiteX14" fmla="*/ 489483 w 609046"/>
                <a:gd name="connsiteY14" fmla="*/ 456445 h 540340"/>
                <a:gd name="connsiteX15" fmla="*/ 486902 w 609046"/>
                <a:gd name="connsiteY15" fmla="*/ 518667 h 540340"/>
                <a:gd name="connsiteX16" fmla="*/ 482570 w 609046"/>
                <a:gd name="connsiteY16" fmla="*/ 522625 h 540340"/>
                <a:gd name="connsiteX17" fmla="*/ 452702 w 609046"/>
                <a:gd name="connsiteY17" fmla="*/ 534222 h 540340"/>
                <a:gd name="connsiteX18" fmla="*/ 420346 w 609046"/>
                <a:gd name="connsiteY18" fmla="*/ 520047 h 540340"/>
                <a:gd name="connsiteX19" fmla="*/ 309819 w 609046"/>
                <a:gd name="connsiteY19" fmla="*/ 400299 h 540340"/>
                <a:gd name="connsiteX20" fmla="*/ 245751 w 609046"/>
                <a:gd name="connsiteY20" fmla="*/ 330714 h 540340"/>
                <a:gd name="connsiteX21" fmla="*/ 153568 w 609046"/>
                <a:gd name="connsiteY21" fmla="*/ 230847 h 540340"/>
                <a:gd name="connsiteX22" fmla="*/ 152646 w 609046"/>
                <a:gd name="connsiteY22" fmla="*/ 229651 h 540340"/>
                <a:gd name="connsiteX23" fmla="*/ 146747 w 609046"/>
                <a:gd name="connsiteY23" fmla="*/ 231399 h 540340"/>
                <a:gd name="connsiteX24" fmla="*/ 140570 w 609046"/>
                <a:gd name="connsiteY24" fmla="*/ 232964 h 540340"/>
                <a:gd name="connsiteX25" fmla="*/ 30504 w 609046"/>
                <a:gd name="connsiteY25" fmla="*/ 198540 h 540340"/>
                <a:gd name="connsiteX26" fmla="*/ 4969 w 609046"/>
                <a:gd name="connsiteY26" fmla="*/ 86891 h 540340"/>
                <a:gd name="connsiteX27" fmla="*/ 85076 w 609046"/>
                <a:gd name="connsiteY27" fmla="*/ 173780 h 540340"/>
                <a:gd name="connsiteX28" fmla="*/ 149604 w 609046"/>
                <a:gd name="connsiteY28" fmla="*/ 157212 h 540340"/>
                <a:gd name="connsiteX29" fmla="*/ 171544 w 609046"/>
                <a:gd name="connsiteY29" fmla="*/ 94347 h 540340"/>
                <a:gd name="connsiteX30" fmla="*/ 513896 w 609046"/>
                <a:gd name="connsiteY30" fmla="*/ 1796 h 540340"/>
                <a:gd name="connsiteX31" fmla="*/ 436741 w 609046"/>
                <a:gd name="connsiteY31" fmla="*/ 91279 h 540340"/>
                <a:gd name="connsiteX32" fmla="*/ 460708 w 609046"/>
                <a:gd name="connsiteY32" fmla="*/ 153420 h 540340"/>
                <a:gd name="connsiteX33" fmla="*/ 525788 w 609046"/>
                <a:gd name="connsiteY33" fmla="*/ 167966 h 540340"/>
                <a:gd name="connsiteX34" fmla="*/ 602943 w 609046"/>
                <a:gd name="connsiteY34" fmla="*/ 78482 h 540340"/>
                <a:gd name="connsiteX35" fmla="*/ 581097 w 609046"/>
                <a:gd name="connsiteY35" fmla="*/ 190797 h 540340"/>
                <a:gd name="connsiteX36" fmla="*/ 460063 w 609046"/>
                <a:gd name="connsiteY36" fmla="*/ 225964 h 540340"/>
                <a:gd name="connsiteX37" fmla="*/ 459141 w 609046"/>
                <a:gd name="connsiteY37" fmla="*/ 227253 h 540340"/>
                <a:gd name="connsiteX38" fmla="*/ 379312 w 609046"/>
                <a:gd name="connsiteY38" fmla="*/ 319774 h 540340"/>
                <a:gd name="connsiteX39" fmla="*/ 315246 w 609046"/>
                <a:gd name="connsiteY39" fmla="*/ 250176 h 540340"/>
                <a:gd name="connsiteX40" fmla="*/ 387885 w 609046"/>
                <a:gd name="connsiteY40" fmla="*/ 165940 h 540340"/>
                <a:gd name="connsiteX41" fmla="*/ 388991 w 609046"/>
                <a:gd name="connsiteY41" fmla="*/ 164835 h 540340"/>
                <a:gd name="connsiteX42" fmla="*/ 405860 w 609046"/>
                <a:gd name="connsiteY42" fmla="*/ 40001 h 540340"/>
                <a:gd name="connsiteX43" fmla="*/ 513896 w 609046"/>
                <a:gd name="connsiteY43" fmla="*/ 1796 h 54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9046" h="540340">
                  <a:moveTo>
                    <a:pt x="237958" y="339603"/>
                  </a:moveTo>
                  <a:lnTo>
                    <a:pt x="302120" y="409191"/>
                  </a:lnTo>
                  <a:lnTo>
                    <a:pt x="202098" y="525078"/>
                  </a:lnTo>
                  <a:cubicBezTo>
                    <a:pt x="186242" y="543488"/>
                    <a:pt x="158401" y="545513"/>
                    <a:pt x="139964" y="529681"/>
                  </a:cubicBezTo>
                  <a:lnTo>
                    <a:pt x="135539" y="525815"/>
                  </a:lnTo>
                  <a:cubicBezTo>
                    <a:pt x="117102" y="509983"/>
                    <a:pt x="114981" y="482184"/>
                    <a:pt x="130837" y="463775"/>
                  </a:cubicBezTo>
                  <a:close/>
                  <a:moveTo>
                    <a:pt x="91437" y="7458"/>
                  </a:moveTo>
                  <a:cubicBezTo>
                    <a:pt x="130061" y="-734"/>
                    <a:pt x="171913" y="10863"/>
                    <a:pt x="200674" y="42066"/>
                  </a:cubicBezTo>
                  <a:cubicBezTo>
                    <a:pt x="229619" y="73453"/>
                    <a:pt x="237731" y="116437"/>
                    <a:pt x="225932" y="154451"/>
                  </a:cubicBezTo>
                  <a:cubicBezTo>
                    <a:pt x="225287" y="156476"/>
                    <a:pt x="224641" y="158501"/>
                    <a:pt x="223904" y="160434"/>
                  </a:cubicBezTo>
                  <a:cubicBezTo>
                    <a:pt x="223166" y="162367"/>
                    <a:pt x="222429" y="164300"/>
                    <a:pt x="221599" y="166233"/>
                  </a:cubicBezTo>
                  <a:cubicBezTo>
                    <a:pt x="221968" y="166601"/>
                    <a:pt x="222429" y="166877"/>
                    <a:pt x="222798" y="167245"/>
                  </a:cubicBezTo>
                  <a:lnTo>
                    <a:pt x="307514" y="259104"/>
                  </a:lnTo>
                  <a:lnTo>
                    <a:pt x="371581" y="328689"/>
                  </a:lnTo>
                  <a:lnTo>
                    <a:pt x="489483" y="456445"/>
                  </a:lnTo>
                  <a:cubicBezTo>
                    <a:pt x="505984" y="474302"/>
                    <a:pt x="504786" y="502191"/>
                    <a:pt x="486902" y="518667"/>
                  </a:cubicBezTo>
                  <a:lnTo>
                    <a:pt x="482570" y="522625"/>
                  </a:lnTo>
                  <a:cubicBezTo>
                    <a:pt x="474089" y="530448"/>
                    <a:pt x="463396" y="534222"/>
                    <a:pt x="452702" y="534222"/>
                  </a:cubicBezTo>
                  <a:cubicBezTo>
                    <a:pt x="440811" y="534222"/>
                    <a:pt x="429011" y="529436"/>
                    <a:pt x="420346" y="520047"/>
                  </a:cubicBezTo>
                  <a:lnTo>
                    <a:pt x="309819" y="400299"/>
                  </a:lnTo>
                  <a:lnTo>
                    <a:pt x="245751" y="330714"/>
                  </a:lnTo>
                  <a:lnTo>
                    <a:pt x="153568" y="230847"/>
                  </a:lnTo>
                  <a:cubicBezTo>
                    <a:pt x="153292" y="230479"/>
                    <a:pt x="153015" y="230019"/>
                    <a:pt x="152646" y="229651"/>
                  </a:cubicBezTo>
                  <a:cubicBezTo>
                    <a:pt x="150710" y="230295"/>
                    <a:pt x="148682" y="230847"/>
                    <a:pt x="146747" y="231399"/>
                  </a:cubicBezTo>
                  <a:cubicBezTo>
                    <a:pt x="144719" y="231952"/>
                    <a:pt x="142598" y="232504"/>
                    <a:pt x="140570" y="232964"/>
                  </a:cubicBezTo>
                  <a:cubicBezTo>
                    <a:pt x="101669" y="241524"/>
                    <a:pt x="59357" y="229835"/>
                    <a:pt x="30504" y="198540"/>
                  </a:cubicBezTo>
                  <a:cubicBezTo>
                    <a:pt x="1743" y="167337"/>
                    <a:pt x="-6462" y="124721"/>
                    <a:pt x="4969" y="86891"/>
                  </a:cubicBezTo>
                  <a:lnTo>
                    <a:pt x="85076" y="173780"/>
                  </a:lnTo>
                  <a:lnTo>
                    <a:pt x="149604" y="157212"/>
                  </a:lnTo>
                  <a:lnTo>
                    <a:pt x="171544" y="94347"/>
                  </a:lnTo>
                  <a:close/>
                  <a:moveTo>
                    <a:pt x="513896" y="1796"/>
                  </a:moveTo>
                  <a:lnTo>
                    <a:pt x="436741" y="91279"/>
                  </a:lnTo>
                  <a:lnTo>
                    <a:pt x="460708" y="153420"/>
                  </a:lnTo>
                  <a:lnTo>
                    <a:pt x="525788" y="167966"/>
                  </a:lnTo>
                  <a:lnTo>
                    <a:pt x="602943" y="78482"/>
                  </a:lnTo>
                  <a:cubicBezTo>
                    <a:pt x="615572" y="115859"/>
                    <a:pt x="608751" y="158759"/>
                    <a:pt x="581097" y="190797"/>
                  </a:cubicBezTo>
                  <a:cubicBezTo>
                    <a:pt x="550308" y="226516"/>
                    <a:pt x="502466" y="238760"/>
                    <a:pt x="460063" y="225964"/>
                  </a:cubicBezTo>
                  <a:cubicBezTo>
                    <a:pt x="459694" y="226332"/>
                    <a:pt x="459510" y="226792"/>
                    <a:pt x="459141" y="227253"/>
                  </a:cubicBezTo>
                  <a:lnTo>
                    <a:pt x="379312" y="319774"/>
                  </a:lnTo>
                  <a:lnTo>
                    <a:pt x="315246" y="250176"/>
                  </a:lnTo>
                  <a:lnTo>
                    <a:pt x="387885" y="165940"/>
                  </a:lnTo>
                  <a:cubicBezTo>
                    <a:pt x="388254" y="165480"/>
                    <a:pt x="388622" y="165204"/>
                    <a:pt x="388991" y="164835"/>
                  </a:cubicBezTo>
                  <a:cubicBezTo>
                    <a:pt x="370094" y="124789"/>
                    <a:pt x="375072" y="75720"/>
                    <a:pt x="405860" y="40001"/>
                  </a:cubicBezTo>
                  <a:cubicBezTo>
                    <a:pt x="433515" y="7964"/>
                    <a:pt x="474996" y="-5109"/>
                    <a:pt x="513896" y="17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0AE615E-C2E2-459C-A452-23B0A631C88A}"/>
              </a:ext>
            </a:extLst>
          </p:cNvPr>
          <p:cNvSpPr txBox="1"/>
          <p:nvPr/>
        </p:nvSpPr>
        <p:spPr>
          <a:xfrm>
            <a:off x="1353327" y="3471286"/>
            <a:ext cx="1366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标题一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E9178ED-B11F-4AF6-B942-9A78A88182AD}"/>
              </a:ext>
            </a:extLst>
          </p:cNvPr>
          <p:cNvSpPr txBox="1"/>
          <p:nvPr/>
        </p:nvSpPr>
        <p:spPr>
          <a:xfrm>
            <a:off x="4035848" y="3471286"/>
            <a:ext cx="1366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标题二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6877FF5-5C34-401C-A09B-A4084C5867ED}"/>
              </a:ext>
            </a:extLst>
          </p:cNvPr>
          <p:cNvSpPr txBox="1"/>
          <p:nvPr/>
        </p:nvSpPr>
        <p:spPr>
          <a:xfrm>
            <a:off x="6712797" y="3471286"/>
            <a:ext cx="1366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标题三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77A4DFE-A330-4652-8C00-BAF0D60955B3}"/>
              </a:ext>
            </a:extLst>
          </p:cNvPr>
          <p:cNvSpPr txBox="1"/>
          <p:nvPr/>
        </p:nvSpPr>
        <p:spPr>
          <a:xfrm>
            <a:off x="9472155" y="3471286"/>
            <a:ext cx="1366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标题四</a:t>
            </a:r>
          </a:p>
        </p:txBody>
      </p:sp>
    </p:spTree>
    <p:extLst>
      <p:ext uri="{BB962C8B-B14F-4D97-AF65-F5344CB8AC3E}">
        <p14:creationId xmlns:p14="http://schemas.microsoft.com/office/powerpoint/2010/main" val="1788738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2AC0E7-F180-4EF2-A417-BA8E415D27BE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问题解决方案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0B4D78-2D52-45CE-8326-398EEC25EB8A}"/>
              </a:ext>
            </a:extLst>
          </p:cNvPr>
          <p:cNvSpPr/>
          <p:nvPr/>
        </p:nvSpPr>
        <p:spPr>
          <a:xfrm>
            <a:off x="695325" y="4526222"/>
            <a:ext cx="270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STEP1</a:t>
            </a:r>
            <a:endParaRPr lang="zh-CN" altLang="en-US" sz="2800" b="1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392CB32-B8A9-4BBB-B31B-A3EC974CD88E}"/>
              </a:ext>
            </a:extLst>
          </p:cNvPr>
          <p:cNvSpPr/>
          <p:nvPr/>
        </p:nvSpPr>
        <p:spPr>
          <a:xfrm>
            <a:off x="3395325" y="3626222"/>
            <a:ext cx="2700000" cy="900000"/>
          </a:xfrm>
          <a:prstGeom prst="rect">
            <a:avLst/>
          </a:prstGeom>
          <a:solidFill>
            <a:srgbClr val="1E3964"/>
          </a:solidFill>
          <a:ln>
            <a:solidFill>
              <a:srgbClr val="1E39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STEP2</a:t>
            </a:r>
            <a:endParaRPr lang="zh-CN" altLang="en-US" sz="2800" b="1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84928A4-3421-454C-9F80-06B5428837FB}"/>
              </a:ext>
            </a:extLst>
          </p:cNvPr>
          <p:cNvSpPr/>
          <p:nvPr/>
        </p:nvSpPr>
        <p:spPr>
          <a:xfrm>
            <a:off x="6095325" y="2726222"/>
            <a:ext cx="270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STEP3</a:t>
            </a:r>
            <a:endParaRPr lang="zh-CN" altLang="en-US" sz="2800" b="1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E1CDE4F-B2D1-4164-ACEB-327572FD513E}"/>
              </a:ext>
            </a:extLst>
          </p:cNvPr>
          <p:cNvSpPr/>
          <p:nvPr/>
        </p:nvSpPr>
        <p:spPr>
          <a:xfrm>
            <a:off x="8796675" y="1826222"/>
            <a:ext cx="2700000" cy="900000"/>
          </a:xfrm>
          <a:prstGeom prst="rect">
            <a:avLst/>
          </a:prstGeom>
          <a:solidFill>
            <a:srgbClr val="1E3964"/>
          </a:solidFill>
          <a:ln>
            <a:solidFill>
              <a:srgbClr val="1E39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STEP4</a:t>
            </a:r>
            <a:endParaRPr lang="zh-CN" altLang="en-US" sz="2800" b="1" dirty="0"/>
          </a:p>
        </p:txBody>
      </p:sp>
      <p:sp>
        <p:nvSpPr>
          <p:cNvPr id="50" name="矩形 49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088800CE-9643-49EB-A06D-BCCD52E5E88D}"/>
              </a:ext>
            </a:extLst>
          </p:cNvPr>
          <p:cNvSpPr/>
          <p:nvPr/>
        </p:nvSpPr>
        <p:spPr>
          <a:xfrm>
            <a:off x="3395325" y="4574745"/>
            <a:ext cx="5950153" cy="815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学校始建于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1984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所大学之一。</a:t>
            </a:r>
            <a:endParaRPr lang="en-US" altLang="zh-CN" sz="19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7E2F377C-BE33-4894-A21A-A94DEF79C485}"/>
              </a:ext>
            </a:extLst>
          </p:cNvPr>
          <p:cNvSpPr/>
          <p:nvPr/>
        </p:nvSpPr>
        <p:spPr>
          <a:xfrm>
            <a:off x="6095325" y="3673700"/>
            <a:ext cx="5590397" cy="815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学校始建于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1984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所大学之一。</a:t>
            </a:r>
            <a:endParaRPr lang="en-US" altLang="zh-CN" sz="19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1A390CD7-E130-4FC5-92A3-0BD7151432BA}"/>
              </a:ext>
            </a:extLst>
          </p:cNvPr>
          <p:cNvSpPr/>
          <p:nvPr/>
        </p:nvSpPr>
        <p:spPr>
          <a:xfrm>
            <a:off x="586302" y="2728716"/>
            <a:ext cx="5590397" cy="815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学校始建于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1984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所大学之一。</a:t>
            </a:r>
            <a:endParaRPr lang="en-US" altLang="zh-CN" sz="19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F90B7AAD-9396-4283-B289-F2EDFBDB90B5}"/>
              </a:ext>
            </a:extLst>
          </p:cNvPr>
          <p:cNvSpPr/>
          <p:nvPr/>
        </p:nvSpPr>
        <p:spPr>
          <a:xfrm>
            <a:off x="3300126" y="1826222"/>
            <a:ext cx="5590397" cy="815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学校始建于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1984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所大学之一。</a:t>
            </a:r>
            <a:endParaRPr lang="en-US" altLang="zh-CN" sz="19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7BBC3B5-C3F0-47B6-B579-DC4489679E58}"/>
              </a:ext>
            </a:extLst>
          </p:cNvPr>
          <p:cNvCxnSpPr>
            <a:cxnSpLocks/>
          </p:cNvCxnSpPr>
          <p:nvPr/>
        </p:nvCxnSpPr>
        <p:spPr>
          <a:xfrm flipH="1">
            <a:off x="883403" y="1033758"/>
            <a:ext cx="2755531" cy="1043015"/>
          </a:xfrm>
          <a:prstGeom prst="line">
            <a:avLst/>
          </a:prstGeom>
          <a:ln w="3175">
            <a:solidFill>
              <a:srgbClr val="A2A5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56E46734-43F9-4F6C-A5F5-BCA76B6B55ED}"/>
              </a:ext>
            </a:extLst>
          </p:cNvPr>
          <p:cNvCxnSpPr>
            <a:cxnSpLocks/>
          </p:cNvCxnSpPr>
          <p:nvPr/>
        </p:nvCxnSpPr>
        <p:spPr>
          <a:xfrm flipH="1">
            <a:off x="-362627" y="1304714"/>
            <a:ext cx="2755531" cy="1043015"/>
          </a:xfrm>
          <a:prstGeom prst="line">
            <a:avLst/>
          </a:prstGeom>
          <a:ln w="3175">
            <a:solidFill>
              <a:srgbClr val="A2A5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477184F9-3325-45CE-A39E-9E6C97BD80FA}"/>
              </a:ext>
            </a:extLst>
          </p:cNvPr>
          <p:cNvCxnSpPr>
            <a:cxnSpLocks/>
          </p:cNvCxnSpPr>
          <p:nvPr/>
        </p:nvCxnSpPr>
        <p:spPr>
          <a:xfrm flipH="1">
            <a:off x="9872832" y="4727333"/>
            <a:ext cx="2755531" cy="1043015"/>
          </a:xfrm>
          <a:prstGeom prst="line">
            <a:avLst/>
          </a:prstGeom>
          <a:ln w="3175">
            <a:solidFill>
              <a:srgbClr val="A2A5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B25CE02-DC86-4643-97C8-1D52CCDA75D0}"/>
              </a:ext>
            </a:extLst>
          </p:cNvPr>
          <p:cNvCxnSpPr>
            <a:cxnSpLocks/>
          </p:cNvCxnSpPr>
          <p:nvPr/>
        </p:nvCxnSpPr>
        <p:spPr>
          <a:xfrm flipH="1">
            <a:off x="8394914" y="5073179"/>
            <a:ext cx="2755531" cy="1043015"/>
          </a:xfrm>
          <a:prstGeom prst="line">
            <a:avLst/>
          </a:prstGeom>
          <a:ln w="3175">
            <a:solidFill>
              <a:srgbClr val="A2A5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686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 descr="街道上有房子&#10;&#10;描述已自动生成">
            <a:extLst>
              <a:ext uri="{FF2B5EF4-FFF2-40B4-BE49-F238E27FC236}">
                <a16:creationId xmlns:a16="http://schemas.microsoft.com/office/drawing/2014/main" id="{1A7FEA0D-05BB-4A2D-A29B-52FCC8A43E9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6" r="13986"/>
          <a:stretch>
            <a:fillRect/>
          </a:stretch>
        </p:blipFill>
        <p:spPr/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09F38A-918C-4375-9525-F4F3A3A930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A8FD6FA-9D66-4EC5-93A7-5F6E081AC9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901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街道上有房子&#10;&#10;描述已自动生成">
            <a:extLst>
              <a:ext uri="{FF2B5EF4-FFF2-40B4-BE49-F238E27FC236}">
                <a16:creationId xmlns:a16="http://schemas.microsoft.com/office/drawing/2014/main" id="{F81AA576-A446-4DB9-9183-052775ABF5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6" r="13986"/>
          <a:stretch>
            <a:fillRect/>
          </a:stretch>
        </p:blipFill>
        <p:spPr/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D03BB2-90F0-46FF-917A-E56F21DE42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8A0A3E-74AD-4DE5-BDDB-401C73ADCF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471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街道上有房子&#10;&#10;描述已自动生成">
            <a:extLst>
              <a:ext uri="{FF2B5EF4-FFF2-40B4-BE49-F238E27FC236}">
                <a16:creationId xmlns:a16="http://schemas.microsoft.com/office/drawing/2014/main" id="{93293C58-623B-4D24-B4C4-32591B884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6" r="13986"/>
          <a:stretch>
            <a:fillRect/>
          </a:stretch>
        </p:blipFill>
        <p:spPr/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7B0E42-6B62-4E71-A1F7-014C4A71E6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0A9B88-52BE-488F-BD63-0CB15D0E7F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55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街道上有房子&#10;&#10;描述已自动生成">
            <a:extLst>
              <a:ext uri="{FF2B5EF4-FFF2-40B4-BE49-F238E27FC236}">
                <a16:creationId xmlns:a16="http://schemas.microsoft.com/office/drawing/2014/main" id="{E904F0EF-9B2B-4A73-BEF9-F8C6EE9944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6" r="13986"/>
          <a:stretch>
            <a:fillRect/>
          </a:stretch>
        </p:blipFill>
        <p:spPr/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5C6160-E89E-4712-8792-A0C86C0FD3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68C533-8FF7-455F-A596-3A9851792B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77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B55B3-138E-4AD0-8153-112ED253E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3E9331-20E8-42D2-AA0B-5AA29675FF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96BA63-2865-47C7-8B8E-3D1C41AAE1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占位符 6" descr="街道上有房子&#10;&#10;描述已自动生成">
            <a:extLst>
              <a:ext uri="{FF2B5EF4-FFF2-40B4-BE49-F238E27FC236}">
                <a16:creationId xmlns:a16="http://schemas.microsoft.com/office/drawing/2014/main" id="{9C9C9BBE-BD33-420B-8F08-468EEF43825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7691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6CD001-2C63-444D-9CB0-7781E796565C}"/>
              </a:ext>
            </a:extLst>
          </p:cNvPr>
          <p:cNvSpPr txBox="1"/>
          <p:nvPr/>
        </p:nvSpPr>
        <p:spPr>
          <a:xfrm>
            <a:off x="586302" y="297895"/>
            <a:ext cx="361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搞定单段文字</a:t>
            </a:r>
          </a:p>
        </p:txBody>
      </p:sp>
      <p:sp>
        <p:nvSpPr>
          <p:cNvPr id="7" name="矩形 6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932BBFD1-124C-4C26-B898-BF80DC255476}"/>
              </a:ext>
            </a:extLst>
          </p:cNvPr>
          <p:cNvSpPr/>
          <p:nvPr/>
        </p:nvSpPr>
        <p:spPr>
          <a:xfrm>
            <a:off x="1744674" y="2470831"/>
            <a:ext cx="9736504" cy="205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吉林大学是教育部直属的全国重点综合性大学，坐落在吉林省长春市。学校始建于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年被列为国家重点大学，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年成为首批建立研究生院的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所大学之一，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年首批通过国家教委“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工程”审批，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年被列入“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工程”国家重点建设的大学，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年被批准为中央直接管理的学校，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年入选国家一流大学建设高校。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quotation-mark_32371">
            <a:extLst>
              <a:ext uri="{FF2B5EF4-FFF2-40B4-BE49-F238E27FC236}">
                <a16:creationId xmlns:a16="http://schemas.microsoft.com/office/drawing/2014/main" id="{E950A5B8-D365-49A3-86EB-AA00D0402985}"/>
              </a:ext>
            </a:extLst>
          </p:cNvPr>
          <p:cNvSpPr>
            <a:spLocks noChangeAspect="1"/>
          </p:cNvSpPr>
          <p:nvPr/>
        </p:nvSpPr>
        <p:spPr bwMode="auto">
          <a:xfrm>
            <a:off x="719269" y="1642821"/>
            <a:ext cx="1025405" cy="95170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A2A5D0">
              <a:alpha val="56863"/>
            </a:srgbClr>
          </a:solidFill>
          <a:ln>
            <a:noFill/>
          </a:ln>
        </p:spPr>
      </p:sp>
      <p:sp>
        <p:nvSpPr>
          <p:cNvPr id="8" name="quotation-mark_32371">
            <a:extLst>
              <a:ext uri="{FF2B5EF4-FFF2-40B4-BE49-F238E27FC236}">
                <a16:creationId xmlns:a16="http://schemas.microsoft.com/office/drawing/2014/main" id="{04D1CAC9-00E6-4A9C-8050-2734B8F0A358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10830458" y="4349538"/>
            <a:ext cx="650719" cy="603947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A2A5D0">
              <a:alpha val="56863"/>
            </a:srgb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356309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23e09398-c9ec-4fe3-9543-06671f8d0e6b&quot;,&quot;Name&quot;:&quot;吉大&quot;,&quot;Kind&quot;:&quot;Custom&quot;,&quot;OldGuidesSetting&quot;:{&quot;HeaderHeight&quot;:13.0,&quot;FooterHeight&quot;:5.0,&quot;SideMargin&quot;:2.5,&quot;TopMargin&quot;:0.0,&quot;BottomMargin&quot;:0.0,&quot;IntervalMargin&quot;:1.0}}"/>
</p:tagLst>
</file>

<file path=ppt/theme/theme1.xml><?xml version="1.0" encoding="utf-8"?>
<a:theme xmlns:a="http://schemas.openxmlformats.org/drawingml/2006/main" name="吉林大学">
  <a:themeElements>
    <a:clrScheme name="吉林大学模板专用">
      <a:dk1>
        <a:sysClr val="windowText" lastClr="000000"/>
      </a:dk1>
      <a:lt1>
        <a:sysClr val="window" lastClr="FFFFFF"/>
      </a:lt1>
      <a:dk2>
        <a:srgbClr val="0735BE"/>
      </a:dk2>
      <a:lt2>
        <a:srgbClr val="C0DAFF"/>
      </a:lt2>
      <a:accent1>
        <a:srgbClr val="0735BE"/>
      </a:accent1>
      <a:accent2>
        <a:srgbClr val="1E3964"/>
      </a:accent2>
      <a:accent3>
        <a:srgbClr val="418DCB"/>
      </a:accent3>
      <a:accent4>
        <a:srgbClr val="A2A5D0"/>
      </a:accent4>
      <a:accent5>
        <a:srgbClr val="5D76B9"/>
      </a:accent5>
      <a:accent6>
        <a:srgbClr val="C0DAFF"/>
      </a:accent6>
      <a:hlink>
        <a:srgbClr val="000000"/>
      </a:hlink>
      <a:folHlink>
        <a:srgbClr val="0735BE"/>
      </a:folHlink>
    </a:clrScheme>
    <a:fontScheme name="吉林大学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1591</TotalTime>
  <Words>3309</Words>
  <Application>Microsoft Office PowerPoint</Application>
  <PresentationFormat>宽屏</PresentationFormat>
  <Paragraphs>265</Paragraphs>
  <Slides>37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1" baseType="lpstr">
      <vt:lpstr>微软雅黑</vt:lpstr>
      <vt:lpstr>Arial</vt:lpstr>
      <vt:lpstr>Impact</vt:lpstr>
      <vt:lpstr>吉林大学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liuxing</dc:creator>
  <cp:lastModifiedBy>熊王</cp:lastModifiedBy>
  <cp:revision>133</cp:revision>
  <dcterms:created xsi:type="dcterms:W3CDTF">2019-03-14T06:07:17Z</dcterms:created>
  <dcterms:modified xsi:type="dcterms:W3CDTF">2022-03-26T08:58:06Z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2019-04-13T09:28:15.5765196Z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4683fb2d-01df-418e-90d4-4bc9357e5b97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